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3"/>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Lst>
  <p:sldSz cx="9144000" cy="5143500" type="screen16x9"/>
  <p:notesSz cx="6858000" cy="9144000"/>
  <p:embeddedFontLst>
    <p:embeddedFont>
      <p:font typeface="Arial Black" panose="020B0A04020102020204" pitchFamily="34" charset="0"/>
      <p:regular r:id="rId24"/>
      <p:bold r:id="rId25"/>
    </p:embeddedFont>
    <p:embeddedFont>
      <p:font typeface="Calibri" panose="020F0502020204030204" pitchFamily="34" charset="0"/>
      <p:regular r:id="rId26"/>
      <p:bold r:id="rId27"/>
      <p:italic r:id="rId28"/>
      <p:boldItalic r:id="rId29"/>
    </p:embeddedFont>
    <p:embeddedFont>
      <p:font typeface="Cambria" panose="02040503050406030204" pitchFamily="18" charset="0"/>
      <p:regular r:id="rId30"/>
      <p:bold r:id="rId31"/>
      <p:italic r:id="rId32"/>
      <p:boldItalic r:id="rId33"/>
    </p:embeddedFont>
    <p:embeddedFont>
      <p:font typeface="Corben" panose="020B0604020202020204" charset="0"/>
      <p:regular r:id="rId34"/>
      <p:bold r:id="rId35"/>
    </p:embeddedFont>
    <p:embeddedFont>
      <p:font typeface="Quattrocento Sans" panose="020B0502050000020003"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F31677-DA3F-4526-8E60-80EA7729C17F}" v="18" dt="2023-08-06T17:23:35.9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98" name="Google Shape;129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1" name="Google Shape;140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8" name="Google Shape;140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3" name="Google Shape;1413;p13: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0" name="Google Shape;1420;p1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7" name="Google Shape;1427;p1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4" name="Google Shape;1434;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435" name="Google Shape;1435;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45" name="Google Shape;144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51" name="Google Shape;145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57" name="Google Shape;145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68" name="Google Shape;146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5" name="Google Shape;1305;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https://unsplash.com/photos/uXB-7la5vqA</a:t>
            </a:r>
            <a:endParaRPr/>
          </a:p>
        </p:txBody>
      </p:sp>
      <p:sp>
        <p:nvSpPr>
          <p:cNvPr id="1306" name="Google Shape;1306;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Calibri"/>
              <a:buNone/>
            </a:pPr>
            <a:endParaRPr/>
          </a:p>
        </p:txBody>
      </p:sp>
      <p:sp>
        <p:nvSpPr>
          <p:cNvPr id="1477" name="Google Shape;147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1" name="Google Shape;150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2" name="Google Shape;134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343" name="Google Shape;1343;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7" name="Google Shape;135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5" name="Google Shape;136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2" name="Google Shape;137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78" name="Google Shape;137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87" name="Google Shape;138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5" name="Google Shape;139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4085819" y="519522"/>
            <a:ext cx="4209528" cy="2058584"/>
          </a:xfrm>
          <a:prstGeom prst="rect">
            <a:avLst/>
          </a:prstGeom>
          <a:noFill/>
          <a:ln>
            <a:noFill/>
          </a:ln>
        </p:spPr>
        <p:txBody>
          <a:bodyPr spcFirstLastPara="1" wrap="square" lIns="0" tIns="45700" rIns="0" bIns="45700" anchor="b" anchorCtr="0">
            <a:noAutofit/>
          </a:bodyPr>
          <a:lstStyle>
            <a:lvl1pPr lvl="0" algn="l">
              <a:lnSpc>
                <a:spcPct val="100000"/>
              </a:lnSpc>
              <a:spcBef>
                <a:spcPts val="0"/>
              </a:spcBef>
              <a:spcAft>
                <a:spcPts val="0"/>
              </a:spcAft>
              <a:buClr>
                <a:schemeClr val="lt1"/>
              </a:buClr>
              <a:buSzPts val="5400"/>
              <a:buFont typeface="Quattrocento Sans"/>
              <a:buNone/>
              <a:defRPr sz="54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 name="Google Shape;16;p2"/>
          <p:cNvSpPr txBox="1">
            <a:spLocks noGrp="1"/>
          </p:cNvSpPr>
          <p:nvPr>
            <p:ph type="subTitle" idx="1"/>
          </p:nvPr>
        </p:nvSpPr>
        <p:spPr>
          <a:xfrm>
            <a:off x="4068218" y="2578106"/>
            <a:ext cx="4229910" cy="573330"/>
          </a:xfrm>
          <a:prstGeom prst="rect">
            <a:avLst/>
          </a:prstGeom>
          <a:noFill/>
          <a:ln>
            <a:noFill/>
          </a:ln>
        </p:spPr>
        <p:txBody>
          <a:bodyPr spcFirstLastPara="1" wrap="square" lIns="0" tIns="45700" rIns="0" bIns="45700" anchor="t" anchorCtr="0">
            <a:normAutofit/>
          </a:bodyPr>
          <a:lstStyle>
            <a:lvl1pPr lvl="0" algn="l">
              <a:lnSpc>
                <a:spcPct val="100000"/>
              </a:lnSpc>
              <a:spcBef>
                <a:spcPts val="400"/>
              </a:spcBef>
              <a:spcAft>
                <a:spcPts val="0"/>
              </a:spcAft>
              <a:buClr>
                <a:schemeClr val="lt1"/>
              </a:buClr>
              <a:buSzPts val="2100"/>
              <a:buNone/>
              <a:defRPr sz="2100">
                <a:solidFill>
                  <a:schemeClr val="lt1"/>
                </a:solidFill>
                <a:latin typeface="Quattrocento Sans"/>
                <a:ea typeface="Quattrocento Sans"/>
                <a:cs typeface="Quattrocento Sans"/>
                <a:sym typeface="Quattrocento Sans"/>
              </a:defRPr>
            </a:lvl1pPr>
            <a:lvl2pPr lvl="1" algn="ctr">
              <a:lnSpc>
                <a:spcPct val="100000"/>
              </a:lnSpc>
              <a:spcBef>
                <a:spcPts val="500"/>
              </a:spcBef>
              <a:spcAft>
                <a:spcPts val="0"/>
              </a:spcAft>
              <a:buClr>
                <a:srgbClr val="888888"/>
              </a:buClr>
              <a:buSzPts val="2400"/>
              <a:buNone/>
              <a:defRPr>
                <a:solidFill>
                  <a:srgbClr val="888888"/>
                </a:solidFill>
              </a:defRPr>
            </a:lvl2pPr>
            <a:lvl3pPr lvl="2" algn="ctr">
              <a:lnSpc>
                <a:spcPct val="100000"/>
              </a:lnSpc>
              <a:spcBef>
                <a:spcPts val="40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7" name="Google Shape;17;p2"/>
          <p:cNvSpPr/>
          <p:nvPr/>
        </p:nvSpPr>
        <p:spPr>
          <a:xfrm>
            <a:off x="0" y="4731990"/>
            <a:ext cx="9144000" cy="41151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18" name="Google Shape;18;p2"/>
          <p:cNvGrpSpPr/>
          <p:nvPr/>
        </p:nvGrpSpPr>
        <p:grpSpPr>
          <a:xfrm>
            <a:off x="88334" y="0"/>
            <a:ext cx="3088831" cy="5001210"/>
            <a:chOff x="117748" y="1"/>
            <a:chExt cx="3527025" cy="6668280"/>
          </a:xfrm>
        </p:grpSpPr>
        <p:sp>
          <p:nvSpPr>
            <p:cNvPr id="19" name="Google Shape;19;p2"/>
            <p:cNvSpPr/>
            <p:nvPr/>
          </p:nvSpPr>
          <p:spPr>
            <a:xfrm rot="5400000">
              <a:off x="2986479" y="4075771"/>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 name="Google Shape;20;p2"/>
            <p:cNvSpPr/>
            <p:nvPr/>
          </p:nvSpPr>
          <p:spPr>
            <a:xfrm rot="5400000">
              <a:off x="2986479" y="45326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 name="Google Shape;21;p2"/>
            <p:cNvSpPr/>
            <p:nvPr/>
          </p:nvSpPr>
          <p:spPr>
            <a:xfrm rot="5400000">
              <a:off x="2986479" y="4989560"/>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 name="Google Shape;22;p2"/>
            <p:cNvSpPr/>
            <p:nvPr/>
          </p:nvSpPr>
          <p:spPr>
            <a:xfrm rot="5400000">
              <a:off x="2986479" y="5446455"/>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 name="Google Shape;23;p2"/>
            <p:cNvSpPr/>
            <p:nvPr/>
          </p:nvSpPr>
          <p:spPr>
            <a:xfrm rot="5400000">
              <a:off x="2986479" y="5903350"/>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 name="Google Shape;24;p2"/>
            <p:cNvSpPr/>
            <p:nvPr/>
          </p:nvSpPr>
          <p:spPr>
            <a:xfrm rot="5400000">
              <a:off x="2986459" y="6360275"/>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 name="Google Shape;25;p2"/>
            <p:cNvSpPr/>
            <p:nvPr/>
          </p:nvSpPr>
          <p:spPr>
            <a:xfrm rot="5400000">
              <a:off x="2795355" y="6583357"/>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 name="Google Shape;26;p2"/>
            <p:cNvSpPr/>
            <p:nvPr/>
          </p:nvSpPr>
          <p:spPr>
            <a:xfrm rot="5400000">
              <a:off x="2795355" y="6126462"/>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 name="Google Shape;27;p2"/>
            <p:cNvSpPr/>
            <p:nvPr/>
          </p:nvSpPr>
          <p:spPr>
            <a:xfrm rot="5400000">
              <a:off x="2795355" y="56695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 name="Google Shape;28;p2"/>
            <p:cNvSpPr/>
            <p:nvPr/>
          </p:nvSpPr>
          <p:spPr>
            <a:xfrm rot="5400000">
              <a:off x="2795355" y="5212673"/>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 name="Google Shape;29;p2"/>
            <p:cNvSpPr/>
            <p:nvPr/>
          </p:nvSpPr>
          <p:spPr>
            <a:xfrm rot="5400000">
              <a:off x="2795355" y="475577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 name="Google Shape;30;p2"/>
            <p:cNvSpPr/>
            <p:nvPr/>
          </p:nvSpPr>
          <p:spPr>
            <a:xfrm rot="5400000">
              <a:off x="2795355" y="429888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 name="Google Shape;31;p2"/>
            <p:cNvSpPr/>
            <p:nvPr/>
          </p:nvSpPr>
          <p:spPr>
            <a:xfrm rot="5400000">
              <a:off x="2604232" y="4075771"/>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 name="Google Shape;32;p2"/>
            <p:cNvSpPr/>
            <p:nvPr/>
          </p:nvSpPr>
          <p:spPr>
            <a:xfrm rot="5400000">
              <a:off x="2604232" y="45326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 name="Google Shape;33;p2"/>
            <p:cNvSpPr/>
            <p:nvPr/>
          </p:nvSpPr>
          <p:spPr>
            <a:xfrm rot="5400000">
              <a:off x="2604232" y="4989560"/>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 name="Google Shape;34;p2"/>
            <p:cNvSpPr/>
            <p:nvPr/>
          </p:nvSpPr>
          <p:spPr>
            <a:xfrm rot="5400000">
              <a:off x="2604232" y="5446455"/>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 name="Google Shape;35;p2"/>
            <p:cNvSpPr/>
            <p:nvPr/>
          </p:nvSpPr>
          <p:spPr>
            <a:xfrm rot="5400000">
              <a:off x="2604232" y="5903350"/>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 name="Google Shape;36;p2"/>
            <p:cNvSpPr/>
            <p:nvPr/>
          </p:nvSpPr>
          <p:spPr>
            <a:xfrm rot="5400000">
              <a:off x="2604212" y="6360275"/>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 name="Google Shape;37;p2"/>
            <p:cNvSpPr/>
            <p:nvPr/>
          </p:nvSpPr>
          <p:spPr>
            <a:xfrm rot="5400000">
              <a:off x="2413109" y="6583357"/>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 name="Google Shape;38;p2"/>
            <p:cNvSpPr/>
            <p:nvPr/>
          </p:nvSpPr>
          <p:spPr>
            <a:xfrm rot="5400000">
              <a:off x="2413109" y="6126462"/>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 name="Google Shape;39;p2"/>
            <p:cNvSpPr/>
            <p:nvPr/>
          </p:nvSpPr>
          <p:spPr>
            <a:xfrm rot="5400000">
              <a:off x="2413109" y="56695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 name="Google Shape;40;p2"/>
            <p:cNvSpPr/>
            <p:nvPr/>
          </p:nvSpPr>
          <p:spPr>
            <a:xfrm rot="5400000">
              <a:off x="2413109" y="5212673"/>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 name="Google Shape;41;p2"/>
            <p:cNvSpPr/>
            <p:nvPr/>
          </p:nvSpPr>
          <p:spPr>
            <a:xfrm rot="5400000">
              <a:off x="2413109" y="475577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 name="Google Shape;42;p2"/>
            <p:cNvSpPr/>
            <p:nvPr/>
          </p:nvSpPr>
          <p:spPr>
            <a:xfrm rot="5400000">
              <a:off x="2413109" y="429888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 name="Google Shape;43;p2"/>
            <p:cNvSpPr/>
            <p:nvPr/>
          </p:nvSpPr>
          <p:spPr>
            <a:xfrm rot="5400000">
              <a:off x="2221985" y="4075771"/>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 name="Google Shape;44;p2"/>
            <p:cNvSpPr/>
            <p:nvPr/>
          </p:nvSpPr>
          <p:spPr>
            <a:xfrm rot="5400000">
              <a:off x="2221985" y="45326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 name="Google Shape;45;p2"/>
            <p:cNvSpPr/>
            <p:nvPr/>
          </p:nvSpPr>
          <p:spPr>
            <a:xfrm rot="5400000">
              <a:off x="2221985" y="4989560"/>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 name="Google Shape;46;p2"/>
            <p:cNvSpPr/>
            <p:nvPr/>
          </p:nvSpPr>
          <p:spPr>
            <a:xfrm rot="5400000">
              <a:off x="2221985" y="5446455"/>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 name="Google Shape;47;p2"/>
            <p:cNvSpPr/>
            <p:nvPr/>
          </p:nvSpPr>
          <p:spPr>
            <a:xfrm rot="5400000">
              <a:off x="2221985" y="5903350"/>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 name="Google Shape;48;p2"/>
            <p:cNvSpPr/>
            <p:nvPr/>
          </p:nvSpPr>
          <p:spPr>
            <a:xfrm rot="5400000">
              <a:off x="2221965" y="6360275"/>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 name="Google Shape;49;p2"/>
            <p:cNvSpPr/>
            <p:nvPr/>
          </p:nvSpPr>
          <p:spPr>
            <a:xfrm rot="5400000">
              <a:off x="2030862" y="6583357"/>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 name="Google Shape;50;p2"/>
            <p:cNvSpPr/>
            <p:nvPr/>
          </p:nvSpPr>
          <p:spPr>
            <a:xfrm rot="5400000">
              <a:off x="2030862" y="6126462"/>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 name="Google Shape;51;p2"/>
            <p:cNvSpPr/>
            <p:nvPr/>
          </p:nvSpPr>
          <p:spPr>
            <a:xfrm rot="5400000">
              <a:off x="2030862" y="56695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2" name="Google Shape;52;p2"/>
            <p:cNvSpPr/>
            <p:nvPr/>
          </p:nvSpPr>
          <p:spPr>
            <a:xfrm rot="5400000">
              <a:off x="2030862" y="5212673"/>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3" name="Google Shape;53;p2"/>
            <p:cNvSpPr/>
            <p:nvPr/>
          </p:nvSpPr>
          <p:spPr>
            <a:xfrm rot="5400000">
              <a:off x="2030862" y="475577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 name="Google Shape;54;p2"/>
            <p:cNvSpPr/>
            <p:nvPr/>
          </p:nvSpPr>
          <p:spPr>
            <a:xfrm rot="5400000">
              <a:off x="2030862" y="429888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 name="Google Shape;55;p2"/>
            <p:cNvSpPr/>
            <p:nvPr/>
          </p:nvSpPr>
          <p:spPr>
            <a:xfrm rot="5400000">
              <a:off x="1839738" y="4075771"/>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 name="Google Shape;56;p2"/>
            <p:cNvSpPr/>
            <p:nvPr/>
          </p:nvSpPr>
          <p:spPr>
            <a:xfrm rot="5400000">
              <a:off x="1839738" y="45326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 name="Google Shape;57;p2"/>
            <p:cNvSpPr/>
            <p:nvPr/>
          </p:nvSpPr>
          <p:spPr>
            <a:xfrm rot="5400000">
              <a:off x="1839738" y="4989560"/>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 name="Google Shape;58;p2"/>
            <p:cNvSpPr/>
            <p:nvPr/>
          </p:nvSpPr>
          <p:spPr>
            <a:xfrm rot="5400000">
              <a:off x="1839738" y="5446455"/>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 name="Google Shape;59;p2"/>
            <p:cNvSpPr/>
            <p:nvPr/>
          </p:nvSpPr>
          <p:spPr>
            <a:xfrm rot="5400000">
              <a:off x="1839738" y="5903350"/>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 name="Google Shape;60;p2"/>
            <p:cNvSpPr/>
            <p:nvPr/>
          </p:nvSpPr>
          <p:spPr>
            <a:xfrm rot="5400000">
              <a:off x="1839718" y="6360275"/>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 name="Google Shape;61;p2"/>
            <p:cNvSpPr/>
            <p:nvPr/>
          </p:nvSpPr>
          <p:spPr>
            <a:xfrm rot="5400000">
              <a:off x="1648615" y="6583357"/>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 name="Google Shape;62;p2"/>
            <p:cNvSpPr/>
            <p:nvPr/>
          </p:nvSpPr>
          <p:spPr>
            <a:xfrm rot="5400000">
              <a:off x="1648615" y="6126462"/>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 name="Google Shape;63;p2"/>
            <p:cNvSpPr/>
            <p:nvPr/>
          </p:nvSpPr>
          <p:spPr>
            <a:xfrm rot="5400000">
              <a:off x="1648615" y="56695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 name="Google Shape;64;p2"/>
            <p:cNvSpPr/>
            <p:nvPr/>
          </p:nvSpPr>
          <p:spPr>
            <a:xfrm rot="5400000">
              <a:off x="1648615" y="5212673"/>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 name="Google Shape;65;p2"/>
            <p:cNvSpPr/>
            <p:nvPr/>
          </p:nvSpPr>
          <p:spPr>
            <a:xfrm rot="5400000">
              <a:off x="1648615" y="475577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6" name="Google Shape;66;p2"/>
            <p:cNvSpPr/>
            <p:nvPr/>
          </p:nvSpPr>
          <p:spPr>
            <a:xfrm rot="5400000">
              <a:off x="1648615" y="429888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7" name="Google Shape;67;p2"/>
            <p:cNvSpPr/>
            <p:nvPr/>
          </p:nvSpPr>
          <p:spPr>
            <a:xfrm rot="5400000">
              <a:off x="1457492" y="4075771"/>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 name="Google Shape;68;p2"/>
            <p:cNvSpPr/>
            <p:nvPr/>
          </p:nvSpPr>
          <p:spPr>
            <a:xfrm rot="5400000">
              <a:off x="1457492" y="45326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 name="Google Shape;69;p2"/>
            <p:cNvSpPr/>
            <p:nvPr/>
          </p:nvSpPr>
          <p:spPr>
            <a:xfrm rot="5400000">
              <a:off x="1457492" y="4989560"/>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 name="Google Shape;70;p2"/>
            <p:cNvSpPr/>
            <p:nvPr/>
          </p:nvSpPr>
          <p:spPr>
            <a:xfrm rot="5400000">
              <a:off x="1457492" y="5446455"/>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 name="Google Shape;71;p2"/>
            <p:cNvSpPr/>
            <p:nvPr/>
          </p:nvSpPr>
          <p:spPr>
            <a:xfrm rot="5400000">
              <a:off x="1457492" y="5903350"/>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 name="Google Shape;72;p2"/>
            <p:cNvSpPr/>
            <p:nvPr/>
          </p:nvSpPr>
          <p:spPr>
            <a:xfrm rot="5400000">
              <a:off x="1457472" y="6360275"/>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 name="Google Shape;73;p2"/>
            <p:cNvSpPr/>
            <p:nvPr/>
          </p:nvSpPr>
          <p:spPr>
            <a:xfrm rot="5400000">
              <a:off x="1266329" y="6583331"/>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 name="Google Shape;74;p2"/>
            <p:cNvSpPr/>
            <p:nvPr/>
          </p:nvSpPr>
          <p:spPr>
            <a:xfrm rot="5400000">
              <a:off x="1266329" y="6126436"/>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 name="Google Shape;75;p2"/>
            <p:cNvSpPr/>
            <p:nvPr/>
          </p:nvSpPr>
          <p:spPr>
            <a:xfrm rot="5400000">
              <a:off x="1266329" y="56695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 name="Google Shape;76;p2"/>
            <p:cNvSpPr/>
            <p:nvPr/>
          </p:nvSpPr>
          <p:spPr>
            <a:xfrm rot="5400000">
              <a:off x="1266329" y="5212647"/>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 name="Google Shape;77;p2"/>
            <p:cNvSpPr/>
            <p:nvPr/>
          </p:nvSpPr>
          <p:spPr>
            <a:xfrm rot="5400000">
              <a:off x="1266329" y="475575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 name="Google Shape;78;p2"/>
            <p:cNvSpPr/>
            <p:nvPr/>
          </p:nvSpPr>
          <p:spPr>
            <a:xfrm rot="5400000">
              <a:off x="1266329" y="429885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9" name="Google Shape;79;p2"/>
            <p:cNvSpPr/>
            <p:nvPr/>
          </p:nvSpPr>
          <p:spPr>
            <a:xfrm rot="5400000">
              <a:off x="1075169" y="4075771"/>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 name="Google Shape;80;p2"/>
            <p:cNvSpPr/>
            <p:nvPr/>
          </p:nvSpPr>
          <p:spPr>
            <a:xfrm rot="5400000">
              <a:off x="1075169" y="45326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 name="Google Shape;81;p2"/>
            <p:cNvSpPr/>
            <p:nvPr/>
          </p:nvSpPr>
          <p:spPr>
            <a:xfrm rot="5400000">
              <a:off x="1075169" y="4989560"/>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 name="Google Shape;82;p2"/>
            <p:cNvSpPr/>
            <p:nvPr/>
          </p:nvSpPr>
          <p:spPr>
            <a:xfrm rot="5400000">
              <a:off x="1075169" y="5446455"/>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 name="Google Shape;83;p2"/>
            <p:cNvSpPr/>
            <p:nvPr/>
          </p:nvSpPr>
          <p:spPr>
            <a:xfrm rot="5400000">
              <a:off x="1075169" y="5903350"/>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 name="Google Shape;84;p2"/>
            <p:cNvSpPr/>
            <p:nvPr/>
          </p:nvSpPr>
          <p:spPr>
            <a:xfrm rot="5400000">
              <a:off x="1075149" y="6360275"/>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 name="Google Shape;85;p2"/>
            <p:cNvSpPr/>
            <p:nvPr/>
          </p:nvSpPr>
          <p:spPr>
            <a:xfrm rot="5400000">
              <a:off x="884046" y="6583357"/>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 name="Google Shape;86;p2"/>
            <p:cNvSpPr/>
            <p:nvPr/>
          </p:nvSpPr>
          <p:spPr>
            <a:xfrm rot="5400000">
              <a:off x="884046" y="6126462"/>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 name="Google Shape;87;p2"/>
            <p:cNvSpPr/>
            <p:nvPr/>
          </p:nvSpPr>
          <p:spPr>
            <a:xfrm rot="5400000">
              <a:off x="884046" y="56695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 name="Google Shape;88;p2"/>
            <p:cNvSpPr/>
            <p:nvPr/>
          </p:nvSpPr>
          <p:spPr>
            <a:xfrm rot="5400000">
              <a:off x="884046" y="5212673"/>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 name="Google Shape;89;p2"/>
            <p:cNvSpPr/>
            <p:nvPr/>
          </p:nvSpPr>
          <p:spPr>
            <a:xfrm rot="5400000">
              <a:off x="884046" y="475577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 name="Google Shape;90;p2"/>
            <p:cNvSpPr/>
            <p:nvPr/>
          </p:nvSpPr>
          <p:spPr>
            <a:xfrm rot="5400000">
              <a:off x="884046" y="429888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 name="Google Shape;91;p2"/>
            <p:cNvSpPr/>
            <p:nvPr/>
          </p:nvSpPr>
          <p:spPr>
            <a:xfrm rot="5400000">
              <a:off x="692922" y="4075771"/>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 name="Google Shape;92;p2"/>
            <p:cNvSpPr/>
            <p:nvPr/>
          </p:nvSpPr>
          <p:spPr>
            <a:xfrm rot="5400000">
              <a:off x="692922" y="45326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 name="Google Shape;93;p2"/>
            <p:cNvSpPr/>
            <p:nvPr/>
          </p:nvSpPr>
          <p:spPr>
            <a:xfrm rot="5400000">
              <a:off x="692922" y="4989560"/>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 name="Google Shape;94;p2"/>
            <p:cNvSpPr/>
            <p:nvPr/>
          </p:nvSpPr>
          <p:spPr>
            <a:xfrm rot="5400000">
              <a:off x="692922" y="5446455"/>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 name="Google Shape;95;p2"/>
            <p:cNvSpPr/>
            <p:nvPr/>
          </p:nvSpPr>
          <p:spPr>
            <a:xfrm rot="5400000">
              <a:off x="692922" y="5903350"/>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 name="Google Shape;96;p2"/>
            <p:cNvSpPr/>
            <p:nvPr/>
          </p:nvSpPr>
          <p:spPr>
            <a:xfrm rot="5400000">
              <a:off x="692902" y="6360275"/>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 name="Google Shape;97;p2"/>
            <p:cNvSpPr/>
            <p:nvPr/>
          </p:nvSpPr>
          <p:spPr>
            <a:xfrm rot="5400000">
              <a:off x="501799" y="6583357"/>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 name="Google Shape;98;p2"/>
            <p:cNvSpPr/>
            <p:nvPr/>
          </p:nvSpPr>
          <p:spPr>
            <a:xfrm rot="5400000">
              <a:off x="501799" y="6126462"/>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 name="Google Shape;99;p2"/>
            <p:cNvSpPr/>
            <p:nvPr/>
          </p:nvSpPr>
          <p:spPr>
            <a:xfrm rot="5400000">
              <a:off x="501799" y="56695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 name="Google Shape;100;p2"/>
            <p:cNvSpPr/>
            <p:nvPr/>
          </p:nvSpPr>
          <p:spPr>
            <a:xfrm rot="5400000">
              <a:off x="501799" y="5212673"/>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 name="Google Shape;101;p2"/>
            <p:cNvSpPr/>
            <p:nvPr/>
          </p:nvSpPr>
          <p:spPr>
            <a:xfrm rot="5400000">
              <a:off x="501799" y="475577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 name="Google Shape;102;p2"/>
            <p:cNvSpPr/>
            <p:nvPr/>
          </p:nvSpPr>
          <p:spPr>
            <a:xfrm rot="5400000">
              <a:off x="501799" y="429888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 name="Google Shape;103;p2"/>
            <p:cNvSpPr/>
            <p:nvPr/>
          </p:nvSpPr>
          <p:spPr>
            <a:xfrm rot="5400000">
              <a:off x="310637" y="4075745"/>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 name="Google Shape;104;p2"/>
            <p:cNvSpPr/>
            <p:nvPr/>
          </p:nvSpPr>
          <p:spPr>
            <a:xfrm rot="5400000">
              <a:off x="310637" y="45326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 name="Google Shape;105;p2"/>
            <p:cNvSpPr/>
            <p:nvPr/>
          </p:nvSpPr>
          <p:spPr>
            <a:xfrm rot="5400000">
              <a:off x="310637" y="4989534"/>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 name="Google Shape;106;p2"/>
            <p:cNvSpPr/>
            <p:nvPr/>
          </p:nvSpPr>
          <p:spPr>
            <a:xfrm rot="5400000">
              <a:off x="310637" y="5446429"/>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 name="Google Shape;107;p2"/>
            <p:cNvSpPr/>
            <p:nvPr/>
          </p:nvSpPr>
          <p:spPr>
            <a:xfrm rot="5400000">
              <a:off x="310637" y="5903324"/>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 name="Google Shape;108;p2"/>
            <p:cNvSpPr/>
            <p:nvPr/>
          </p:nvSpPr>
          <p:spPr>
            <a:xfrm rot="5400000">
              <a:off x="310616" y="6360249"/>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9" name="Google Shape;109;p2"/>
            <p:cNvSpPr/>
            <p:nvPr/>
          </p:nvSpPr>
          <p:spPr>
            <a:xfrm rot="5400000">
              <a:off x="119471" y="6583357"/>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 name="Google Shape;110;p2"/>
            <p:cNvSpPr/>
            <p:nvPr/>
          </p:nvSpPr>
          <p:spPr>
            <a:xfrm rot="5400000">
              <a:off x="119471" y="6126462"/>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 name="Google Shape;111;p2"/>
            <p:cNvSpPr/>
            <p:nvPr/>
          </p:nvSpPr>
          <p:spPr>
            <a:xfrm rot="5400000">
              <a:off x="119471" y="56695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 name="Google Shape;112;p2"/>
            <p:cNvSpPr/>
            <p:nvPr/>
          </p:nvSpPr>
          <p:spPr>
            <a:xfrm rot="5400000">
              <a:off x="119471" y="5212673"/>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 name="Google Shape;113;p2"/>
            <p:cNvSpPr/>
            <p:nvPr/>
          </p:nvSpPr>
          <p:spPr>
            <a:xfrm rot="5400000">
              <a:off x="119471" y="475577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 name="Google Shape;114;p2"/>
            <p:cNvSpPr/>
            <p:nvPr/>
          </p:nvSpPr>
          <p:spPr>
            <a:xfrm rot="5400000">
              <a:off x="119471" y="429888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 name="Google Shape;115;p2"/>
            <p:cNvSpPr/>
            <p:nvPr/>
          </p:nvSpPr>
          <p:spPr>
            <a:xfrm rot="5400000">
              <a:off x="3368726" y="4075771"/>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 name="Google Shape;116;p2"/>
            <p:cNvSpPr/>
            <p:nvPr/>
          </p:nvSpPr>
          <p:spPr>
            <a:xfrm rot="5400000">
              <a:off x="3368726" y="45326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 name="Google Shape;117;p2"/>
            <p:cNvSpPr/>
            <p:nvPr/>
          </p:nvSpPr>
          <p:spPr>
            <a:xfrm rot="5400000">
              <a:off x="3368726" y="4989560"/>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 name="Google Shape;118;p2"/>
            <p:cNvSpPr/>
            <p:nvPr/>
          </p:nvSpPr>
          <p:spPr>
            <a:xfrm rot="5400000">
              <a:off x="3368726" y="5446455"/>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 name="Google Shape;119;p2"/>
            <p:cNvSpPr/>
            <p:nvPr/>
          </p:nvSpPr>
          <p:spPr>
            <a:xfrm rot="5400000">
              <a:off x="3368726" y="5903350"/>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 name="Google Shape;120;p2"/>
            <p:cNvSpPr/>
            <p:nvPr/>
          </p:nvSpPr>
          <p:spPr>
            <a:xfrm rot="5400000">
              <a:off x="3368706" y="6360275"/>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 name="Google Shape;121;p2"/>
            <p:cNvSpPr/>
            <p:nvPr/>
          </p:nvSpPr>
          <p:spPr>
            <a:xfrm rot="5400000">
              <a:off x="3177602" y="6583357"/>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 name="Google Shape;122;p2"/>
            <p:cNvSpPr/>
            <p:nvPr/>
          </p:nvSpPr>
          <p:spPr>
            <a:xfrm rot="5400000">
              <a:off x="3177602" y="6126462"/>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 name="Google Shape;123;p2"/>
            <p:cNvSpPr/>
            <p:nvPr/>
          </p:nvSpPr>
          <p:spPr>
            <a:xfrm rot="5400000">
              <a:off x="3177602" y="56695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 name="Google Shape;124;p2"/>
            <p:cNvSpPr/>
            <p:nvPr/>
          </p:nvSpPr>
          <p:spPr>
            <a:xfrm rot="5400000">
              <a:off x="3177602" y="5212673"/>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 name="Google Shape;125;p2"/>
            <p:cNvSpPr/>
            <p:nvPr/>
          </p:nvSpPr>
          <p:spPr>
            <a:xfrm rot="5400000">
              <a:off x="3177602" y="475577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 name="Google Shape;126;p2"/>
            <p:cNvSpPr/>
            <p:nvPr/>
          </p:nvSpPr>
          <p:spPr>
            <a:xfrm rot="5400000">
              <a:off x="3177602" y="429888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 name="Google Shape;127;p2"/>
            <p:cNvSpPr/>
            <p:nvPr/>
          </p:nvSpPr>
          <p:spPr>
            <a:xfrm rot="5400000">
              <a:off x="2986479" y="-172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8" name="Google Shape;128;p2"/>
            <p:cNvSpPr/>
            <p:nvPr/>
          </p:nvSpPr>
          <p:spPr>
            <a:xfrm rot="5400000">
              <a:off x="2986479" y="455172"/>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9" name="Google Shape;129;p2"/>
            <p:cNvSpPr/>
            <p:nvPr/>
          </p:nvSpPr>
          <p:spPr>
            <a:xfrm rot="5400000">
              <a:off x="2986479" y="9120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0" name="Google Shape;130;p2"/>
            <p:cNvSpPr/>
            <p:nvPr/>
          </p:nvSpPr>
          <p:spPr>
            <a:xfrm rot="5400000">
              <a:off x="2986479" y="1368961"/>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1" name="Google Shape;131;p2"/>
            <p:cNvSpPr/>
            <p:nvPr/>
          </p:nvSpPr>
          <p:spPr>
            <a:xfrm rot="5400000">
              <a:off x="2986479" y="1825856"/>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2" name="Google Shape;132;p2"/>
            <p:cNvSpPr/>
            <p:nvPr/>
          </p:nvSpPr>
          <p:spPr>
            <a:xfrm rot="5400000">
              <a:off x="2986459" y="2282781"/>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3" name="Google Shape;133;p2"/>
            <p:cNvSpPr/>
            <p:nvPr/>
          </p:nvSpPr>
          <p:spPr>
            <a:xfrm rot="5400000">
              <a:off x="2986479" y="2739708"/>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4" name="Google Shape;134;p2"/>
            <p:cNvSpPr/>
            <p:nvPr/>
          </p:nvSpPr>
          <p:spPr>
            <a:xfrm rot="5400000">
              <a:off x="2986479" y="319660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5" name="Google Shape;135;p2"/>
            <p:cNvSpPr/>
            <p:nvPr/>
          </p:nvSpPr>
          <p:spPr>
            <a:xfrm rot="5400000">
              <a:off x="2986479" y="3653497"/>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6" name="Google Shape;136;p2"/>
            <p:cNvSpPr/>
            <p:nvPr/>
          </p:nvSpPr>
          <p:spPr>
            <a:xfrm rot="5400000">
              <a:off x="2795355" y="387660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7" name="Google Shape;137;p2"/>
            <p:cNvSpPr/>
            <p:nvPr/>
          </p:nvSpPr>
          <p:spPr>
            <a:xfrm rot="5400000">
              <a:off x="2795355" y="341971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8" name="Google Shape;138;p2"/>
            <p:cNvSpPr/>
            <p:nvPr/>
          </p:nvSpPr>
          <p:spPr>
            <a:xfrm rot="5400000">
              <a:off x="2795355" y="2962820"/>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9" name="Google Shape;139;p2"/>
            <p:cNvSpPr/>
            <p:nvPr/>
          </p:nvSpPr>
          <p:spPr>
            <a:xfrm rot="5400000">
              <a:off x="2795355" y="250586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0" name="Google Shape;140;p2"/>
            <p:cNvSpPr/>
            <p:nvPr/>
          </p:nvSpPr>
          <p:spPr>
            <a:xfrm rot="5400000">
              <a:off x="2795355" y="20489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1" name="Google Shape;141;p2"/>
            <p:cNvSpPr/>
            <p:nvPr/>
          </p:nvSpPr>
          <p:spPr>
            <a:xfrm rot="5400000">
              <a:off x="2795355" y="1592074"/>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2" name="Google Shape;142;p2"/>
            <p:cNvSpPr/>
            <p:nvPr/>
          </p:nvSpPr>
          <p:spPr>
            <a:xfrm rot="5400000">
              <a:off x="2795355" y="1135179"/>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3" name="Google Shape;143;p2"/>
            <p:cNvSpPr/>
            <p:nvPr/>
          </p:nvSpPr>
          <p:spPr>
            <a:xfrm rot="5400000">
              <a:off x="2795355" y="67828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4" name="Google Shape;144;p2"/>
            <p:cNvSpPr/>
            <p:nvPr/>
          </p:nvSpPr>
          <p:spPr>
            <a:xfrm rot="5400000">
              <a:off x="2795355" y="22138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5" name="Google Shape;145;p2"/>
            <p:cNvSpPr/>
            <p:nvPr/>
          </p:nvSpPr>
          <p:spPr>
            <a:xfrm rot="5400000">
              <a:off x="2604232" y="-172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6" name="Google Shape;146;p2"/>
            <p:cNvSpPr/>
            <p:nvPr/>
          </p:nvSpPr>
          <p:spPr>
            <a:xfrm rot="5400000">
              <a:off x="2604232" y="455172"/>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7" name="Google Shape;147;p2"/>
            <p:cNvSpPr/>
            <p:nvPr/>
          </p:nvSpPr>
          <p:spPr>
            <a:xfrm rot="5400000">
              <a:off x="2604232" y="9120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8" name="Google Shape;148;p2"/>
            <p:cNvSpPr/>
            <p:nvPr/>
          </p:nvSpPr>
          <p:spPr>
            <a:xfrm rot="5400000">
              <a:off x="2604232" y="1368961"/>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9" name="Google Shape;149;p2"/>
            <p:cNvSpPr/>
            <p:nvPr/>
          </p:nvSpPr>
          <p:spPr>
            <a:xfrm rot="5400000">
              <a:off x="2604232" y="1825856"/>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0" name="Google Shape;150;p2"/>
            <p:cNvSpPr/>
            <p:nvPr/>
          </p:nvSpPr>
          <p:spPr>
            <a:xfrm rot="5400000">
              <a:off x="2604212" y="2282781"/>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1" name="Google Shape;151;p2"/>
            <p:cNvSpPr/>
            <p:nvPr/>
          </p:nvSpPr>
          <p:spPr>
            <a:xfrm rot="5400000">
              <a:off x="2604232" y="2739708"/>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2" name="Google Shape;152;p2"/>
            <p:cNvSpPr/>
            <p:nvPr/>
          </p:nvSpPr>
          <p:spPr>
            <a:xfrm rot="5400000">
              <a:off x="2604232" y="319660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3" name="Google Shape;153;p2"/>
            <p:cNvSpPr/>
            <p:nvPr/>
          </p:nvSpPr>
          <p:spPr>
            <a:xfrm rot="5400000">
              <a:off x="2604232" y="3653497"/>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4" name="Google Shape;154;p2"/>
            <p:cNvSpPr/>
            <p:nvPr/>
          </p:nvSpPr>
          <p:spPr>
            <a:xfrm rot="5400000">
              <a:off x="2413109" y="387660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5" name="Google Shape;155;p2"/>
            <p:cNvSpPr/>
            <p:nvPr/>
          </p:nvSpPr>
          <p:spPr>
            <a:xfrm rot="5400000">
              <a:off x="2413109" y="341971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6" name="Google Shape;156;p2"/>
            <p:cNvSpPr/>
            <p:nvPr/>
          </p:nvSpPr>
          <p:spPr>
            <a:xfrm rot="5400000">
              <a:off x="2413109" y="2962820"/>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7" name="Google Shape;157;p2"/>
            <p:cNvSpPr/>
            <p:nvPr/>
          </p:nvSpPr>
          <p:spPr>
            <a:xfrm rot="5400000">
              <a:off x="2413109" y="250586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8" name="Google Shape;158;p2"/>
            <p:cNvSpPr/>
            <p:nvPr/>
          </p:nvSpPr>
          <p:spPr>
            <a:xfrm rot="5400000">
              <a:off x="2413109" y="20489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9" name="Google Shape;159;p2"/>
            <p:cNvSpPr/>
            <p:nvPr/>
          </p:nvSpPr>
          <p:spPr>
            <a:xfrm rot="5400000">
              <a:off x="2413109" y="1592074"/>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0" name="Google Shape;160;p2"/>
            <p:cNvSpPr/>
            <p:nvPr/>
          </p:nvSpPr>
          <p:spPr>
            <a:xfrm rot="5400000">
              <a:off x="2413109" y="1135179"/>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1" name="Google Shape;161;p2"/>
            <p:cNvSpPr/>
            <p:nvPr/>
          </p:nvSpPr>
          <p:spPr>
            <a:xfrm rot="5400000">
              <a:off x="2413109" y="67828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2" name="Google Shape;162;p2"/>
            <p:cNvSpPr/>
            <p:nvPr/>
          </p:nvSpPr>
          <p:spPr>
            <a:xfrm rot="5400000">
              <a:off x="2413109" y="22138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3" name="Google Shape;163;p2"/>
            <p:cNvSpPr/>
            <p:nvPr/>
          </p:nvSpPr>
          <p:spPr>
            <a:xfrm rot="5400000">
              <a:off x="2221985" y="-172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4" name="Google Shape;164;p2"/>
            <p:cNvSpPr/>
            <p:nvPr/>
          </p:nvSpPr>
          <p:spPr>
            <a:xfrm rot="5400000">
              <a:off x="2221985" y="455172"/>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5" name="Google Shape;165;p2"/>
            <p:cNvSpPr/>
            <p:nvPr/>
          </p:nvSpPr>
          <p:spPr>
            <a:xfrm rot="5400000">
              <a:off x="2221985" y="9120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6" name="Google Shape;166;p2"/>
            <p:cNvSpPr/>
            <p:nvPr/>
          </p:nvSpPr>
          <p:spPr>
            <a:xfrm rot="5400000">
              <a:off x="2221985" y="1368961"/>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7" name="Google Shape;167;p2"/>
            <p:cNvSpPr/>
            <p:nvPr/>
          </p:nvSpPr>
          <p:spPr>
            <a:xfrm rot="5400000">
              <a:off x="2221985" y="1825856"/>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8" name="Google Shape;168;p2"/>
            <p:cNvSpPr/>
            <p:nvPr/>
          </p:nvSpPr>
          <p:spPr>
            <a:xfrm rot="5400000">
              <a:off x="2221965" y="2282781"/>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2"/>
            <p:cNvSpPr/>
            <p:nvPr/>
          </p:nvSpPr>
          <p:spPr>
            <a:xfrm rot="5400000">
              <a:off x="2221985" y="2739708"/>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0" name="Google Shape;170;p2"/>
            <p:cNvSpPr/>
            <p:nvPr/>
          </p:nvSpPr>
          <p:spPr>
            <a:xfrm rot="5400000">
              <a:off x="2221985" y="319660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1" name="Google Shape;171;p2"/>
            <p:cNvSpPr/>
            <p:nvPr/>
          </p:nvSpPr>
          <p:spPr>
            <a:xfrm rot="5400000">
              <a:off x="2221985" y="3653497"/>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2" name="Google Shape;172;p2"/>
            <p:cNvSpPr/>
            <p:nvPr/>
          </p:nvSpPr>
          <p:spPr>
            <a:xfrm rot="5400000">
              <a:off x="2030862" y="387660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3" name="Google Shape;173;p2"/>
            <p:cNvSpPr/>
            <p:nvPr/>
          </p:nvSpPr>
          <p:spPr>
            <a:xfrm rot="5400000">
              <a:off x="2030862" y="341971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4" name="Google Shape;174;p2"/>
            <p:cNvSpPr/>
            <p:nvPr/>
          </p:nvSpPr>
          <p:spPr>
            <a:xfrm rot="5400000">
              <a:off x="2030862" y="2962820"/>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5" name="Google Shape;175;p2"/>
            <p:cNvSpPr/>
            <p:nvPr/>
          </p:nvSpPr>
          <p:spPr>
            <a:xfrm rot="5400000">
              <a:off x="2030862" y="250586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6" name="Google Shape;176;p2"/>
            <p:cNvSpPr/>
            <p:nvPr/>
          </p:nvSpPr>
          <p:spPr>
            <a:xfrm rot="5400000">
              <a:off x="2030862" y="20489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7" name="Google Shape;177;p2"/>
            <p:cNvSpPr/>
            <p:nvPr/>
          </p:nvSpPr>
          <p:spPr>
            <a:xfrm rot="5400000">
              <a:off x="2030862" y="1592074"/>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8" name="Google Shape;178;p2"/>
            <p:cNvSpPr/>
            <p:nvPr/>
          </p:nvSpPr>
          <p:spPr>
            <a:xfrm rot="5400000">
              <a:off x="2030862" y="1135179"/>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9" name="Google Shape;179;p2"/>
            <p:cNvSpPr/>
            <p:nvPr/>
          </p:nvSpPr>
          <p:spPr>
            <a:xfrm rot="5400000">
              <a:off x="2030862" y="67828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0" name="Google Shape;180;p2"/>
            <p:cNvSpPr/>
            <p:nvPr/>
          </p:nvSpPr>
          <p:spPr>
            <a:xfrm rot="5400000">
              <a:off x="2030862" y="22138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1" name="Google Shape;181;p2"/>
            <p:cNvSpPr/>
            <p:nvPr/>
          </p:nvSpPr>
          <p:spPr>
            <a:xfrm rot="5400000">
              <a:off x="1839738" y="-172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2" name="Google Shape;182;p2"/>
            <p:cNvSpPr/>
            <p:nvPr/>
          </p:nvSpPr>
          <p:spPr>
            <a:xfrm rot="5400000">
              <a:off x="1839738" y="455172"/>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3" name="Google Shape;183;p2"/>
            <p:cNvSpPr/>
            <p:nvPr/>
          </p:nvSpPr>
          <p:spPr>
            <a:xfrm rot="5400000">
              <a:off x="1839738" y="9120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4" name="Google Shape;184;p2"/>
            <p:cNvSpPr/>
            <p:nvPr/>
          </p:nvSpPr>
          <p:spPr>
            <a:xfrm rot="5400000">
              <a:off x="1839738" y="1368961"/>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5" name="Google Shape;185;p2"/>
            <p:cNvSpPr/>
            <p:nvPr/>
          </p:nvSpPr>
          <p:spPr>
            <a:xfrm rot="5400000">
              <a:off x="1839738" y="1825856"/>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6" name="Google Shape;186;p2"/>
            <p:cNvSpPr/>
            <p:nvPr/>
          </p:nvSpPr>
          <p:spPr>
            <a:xfrm rot="5400000">
              <a:off x="1839718" y="2282781"/>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7" name="Google Shape;187;p2"/>
            <p:cNvSpPr/>
            <p:nvPr/>
          </p:nvSpPr>
          <p:spPr>
            <a:xfrm rot="5400000">
              <a:off x="1839738" y="2739708"/>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8" name="Google Shape;188;p2"/>
            <p:cNvSpPr/>
            <p:nvPr/>
          </p:nvSpPr>
          <p:spPr>
            <a:xfrm rot="5400000">
              <a:off x="1839738" y="319660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9" name="Google Shape;189;p2"/>
            <p:cNvSpPr/>
            <p:nvPr/>
          </p:nvSpPr>
          <p:spPr>
            <a:xfrm rot="5400000">
              <a:off x="1839738" y="3653497"/>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0" name="Google Shape;190;p2"/>
            <p:cNvSpPr/>
            <p:nvPr/>
          </p:nvSpPr>
          <p:spPr>
            <a:xfrm rot="5400000">
              <a:off x="1648615" y="387660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1" name="Google Shape;191;p2"/>
            <p:cNvSpPr/>
            <p:nvPr/>
          </p:nvSpPr>
          <p:spPr>
            <a:xfrm rot="5400000">
              <a:off x="1648615" y="341971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2" name="Google Shape;192;p2"/>
            <p:cNvSpPr/>
            <p:nvPr/>
          </p:nvSpPr>
          <p:spPr>
            <a:xfrm rot="5400000">
              <a:off x="1648615" y="2962820"/>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3" name="Google Shape;193;p2"/>
            <p:cNvSpPr/>
            <p:nvPr/>
          </p:nvSpPr>
          <p:spPr>
            <a:xfrm rot="5400000">
              <a:off x="1648615" y="250586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4" name="Google Shape;194;p2"/>
            <p:cNvSpPr/>
            <p:nvPr/>
          </p:nvSpPr>
          <p:spPr>
            <a:xfrm rot="5400000">
              <a:off x="1648615" y="20489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5" name="Google Shape;195;p2"/>
            <p:cNvSpPr/>
            <p:nvPr/>
          </p:nvSpPr>
          <p:spPr>
            <a:xfrm rot="5400000">
              <a:off x="1648615" y="1592074"/>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6" name="Google Shape;196;p2"/>
            <p:cNvSpPr/>
            <p:nvPr/>
          </p:nvSpPr>
          <p:spPr>
            <a:xfrm rot="5400000">
              <a:off x="1648615" y="1135179"/>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7" name="Google Shape;197;p2"/>
            <p:cNvSpPr/>
            <p:nvPr/>
          </p:nvSpPr>
          <p:spPr>
            <a:xfrm rot="5400000">
              <a:off x="1648615" y="67828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8" name="Google Shape;198;p2"/>
            <p:cNvSpPr/>
            <p:nvPr/>
          </p:nvSpPr>
          <p:spPr>
            <a:xfrm rot="5400000">
              <a:off x="1648615" y="22138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9" name="Google Shape;199;p2"/>
            <p:cNvSpPr/>
            <p:nvPr/>
          </p:nvSpPr>
          <p:spPr>
            <a:xfrm rot="5400000">
              <a:off x="1457492" y="-172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0" name="Google Shape;200;p2"/>
            <p:cNvSpPr/>
            <p:nvPr/>
          </p:nvSpPr>
          <p:spPr>
            <a:xfrm rot="5400000">
              <a:off x="1457492" y="455172"/>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1" name="Google Shape;201;p2"/>
            <p:cNvSpPr/>
            <p:nvPr/>
          </p:nvSpPr>
          <p:spPr>
            <a:xfrm rot="5400000">
              <a:off x="1457492" y="9120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2" name="Google Shape;202;p2"/>
            <p:cNvSpPr/>
            <p:nvPr/>
          </p:nvSpPr>
          <p:spPr>
            <a:xfrm rot="5400000">
              <a:off x="1457492" y="1368961"/>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3" name="Google Shape;203;p2"/>
            <p:cNvSpPr/>
            <p:nvPr/>
          </p:nvSpPr>
          <p:spPr>
            <a:xfrm rot="5400000">
              <a:off x="1457492" y="1825856"/>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4" name="Google Shape;204;p2"/>
            <p:cNvSpPr/>
            <p:nvPr/>
          </p:nvSpPr>
          <p:spPr>
            <a:xfrm rot="5400000">
              <a:off x="1457472" y="2282781"/>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5" name="Google Shape;205;p2"/>
            <p:cNvSpPr/>
            <p:nvPr/>
          </p:nvSpPr>
          <p:spPr>
            <a:xfrm rot="5400000">
              <a:off x="1457492" y="2739708"/>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6" name="Google Shape;206;p2"/>
            <p:cNvSpPr/>
            <p:nvPr/>
          </p:nvSpPr>
          <p:spPr>
            <a:xfrm rot="5400000">
              <a:off x="1457492" y="319660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7" name="Google Shape;207;p2"/>
            <p:cNvSpPr/>
            <p:nvPr/>
          </p:nvSpPr>
          <p:spPr>
            <a:xfrm rot="5400000">
              <a:off x="1457492" y="3653497"/>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8" name="Google Shape;208;p2"/>
            <p:cNvSpPr/>
            <p:nvPr/>
          </p:nvSpPr>
          <p:spPr>
            <a:xfrm rot="5400000">
              <a:off x="1266329" y="387658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9" name="Google Shape;209;p2"/>
            <p:cNvSpPr/>
            <p:nvPr/>
          </p:nvSpPr>
          <p:spPr>
            <a:xfrm rot="5400000">
              <a:off x="1266329" y="341968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0" name="Google Shape;210;p2"/>
            <p:cNvSpPr/>
            <p:nvPr/>
          </p:nvSpPr>
          <p:spPr>
            <a:xfrm rot="5400000">
              <a:off x="1266329" y="2962794"/>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1" name="Google Shape;211;p2"/>
            <p:cNvSpPr/>
            <p:nvPr/>
          </p:nvSpPr>
          <p:spPr>
            <a:xfrm rot="5400000">
              <a:off x="1266329" y="250583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2" name="Google Shape;212;p2"/>
            <p:cNvSpPr/>
            <p:nvPr/>
          </p:nvSpPr>
          <p:spPr>
            <a:xfrm rot="5400000">
              <a:off x="1266329" y="20489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3" name="Google Shape;213;p2"/>
            <p:cNvSpPr/>
            <p:nvPr/>
          </p:nvSpPr>
          <p:spPr>
            <a:xfrm rot="5400000">
              <a:off x="1266329" y="1592048"/>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4" name="Google Shape;214;p2"/>
            <p:cNvSpPr/>
            <p:nvPr/>
          </p:nvSpPr>
          <p:spPr>
            <a:xfrm rot="5400000">
              <a:off x="1266329" y="1135153"/>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5" name="Google Shape;215;p2"/>
            <p:cNvSpPr/>
            <p:nvPr/>
          </p:nvSpPr>
          <p:spPr>
            <a:xfrm rot="5400000">
              <a:off x="1266329" y="67825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6" name="Google Shape;216;p2"/>
            <p:cNvSpPr/>
            <p:nvPr/>
          </p:nvSpPr>
          <p:spPr>
            <a:xfrm rot="5400000">
              <a:off x="1266329" y="22136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7" name="Google Shape;217;p2"/>
            <p:cNvSpPr/>
            <p:nvPr/>
          </p:nvSpPr>
          <p:spPr>
            <a:xfrm rot="5400000">
              <a:off x="1075169" y="-172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8" name="Google Shape;218;p2"/>
            <p:cNvSpPr/>
            <p:nvPr/>
          </p:nvSpPr>
          <p:spPr>
            <a:xfrm rot="5400000">
              <a:off x="1075169" y="455172"/>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9" name="Google Shape;219;p2"/>
            <p:cNvSpPr/>
            <p:nvPr/>
          </p:nvSpPr>
          <p:spPr>
            <a:xfrm rot="5400000">
              <a:off x="1075169" y="9120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0" name="Google Shape;220;p2"/>
            <p:cNvSpPr/>
            <p:nvPr/>
          </p:nvSpPr>
          <p:spPr>
            <a:xfrm rot="5400000">
              <a:off x="1075169" y="1368961"/>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1" name="Google Shape;221;p2"/>
            <p:cNvSpPr/>
            <p:nvPr/>
          </p:nvSpPr>
          <p:spPr>
            <a:xfrm rot="5400000">
              <a:off x="1075169" y="1825856"/>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2" name="Google Shape;222;p2"/>
            <p:cNvSpPr/>
            <p:nvPr/>
          </p:nvSpPr>
          <p:spPr>
            <a:xfrm rot="5400000">
              <a:off x="1075149" y="2282781"/>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3" name="Google Shape;223;p2"/>
            <p:cNvSpPr/>
            <p:nvPr/>
          </p:nvSpPr>
          <p:spPr>
            <a:xfrm rot="5400000">
              <a:off x="1075169" y="2739708"/>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4" name="Google Shape;224;p2"/>
            <p:cNvSpPr/>
            <p:nvPr/>
          </p:nvSpPr>
          <p:spPr>
            <a:xfrm rot="5400000">
              <a:off x="1075169" y="319660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5" name="Google Shape;225;p2"/>
            <p:cNvSpPr/>
            <p:nvPr/>
          </p:nvSpPr>
          <p:spPr>
            <a:xfrm rot="5400000">
              <a:off x="1075169" y="3653497"/>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6" name="Google Shape;226;p2"/>
            <p:cNvSpPr/>
            <p:nvPr/>
          </p:nvSpPr>
          <p:spPr>
            <a:xfrm rot="5400000">
              <a:off x="884046" y="387660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7" name="Google Shape;227;p2"/>
            <p:cNvSpPr/>
            <p:nvPr/>
          </p:nvSpPr>
          <p:spPr>
            <a:xfrm rot="5400000">
              <a:off x="884046" y="341971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8" name="Google Shape;228;p2"/>
            <p:cNvSpPr/>
            <p:nvPr/>
          </p:nvSpPr>
          <p:spPr>
            <a:xfrm rot="5400000">
              <a:off x="884046" y="2962820"/>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9" name="Google Shape;229;p2"/>
            <p:cNvSpPr/>
            <p:nvPr/>
          </p:nvSpPr>
          <p:spPr>
            <a:xfrm rot="5400000">
              <a:off x="884046" y="250586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0" name="Google Shape;230;p2"/>
            <p:cNvSpPr/>
            <p:nvPr/>
          </p:nvSpPr>
          <p:spPr>
            <a:xfrm rot="5400000">
              <a:off x="884046" y="20489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1" name="Google Shape;231;p2"/>
            <p:cNvSpPr/>
            <p:nvPr/>
          </p:nvSpPr>
          <p:spPr>
            <a:xfrm rot="5400000">
              <a:off x="884046" y="1592074"/>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2" name="Google Shape;232;p2"/>
            <p:cNvSpPr/>
            <p:nvPr/>
          </p:nvSpPr>
          <p:spPr>
            <a:xfrm rot="5400000">
              <a:off x="884046" y="1135179"/>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3" name="Google Shape;233;p2"/>
            <p:cNvSpPr/>
            <p:nvPr/>
          </p:nvSpPr>
          <p:spPr>
            <a:xfrm rot="5400000">
              <a:off x="884046" y="67828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4" name="Google Shape;234;p2"/>
            <p:cNvSpPr/>
            <p:nvPr/>
          </p:nvSpPr>
          <p:spPr>
            <a:xfrm rot="5400000">
              <a:off x="884046" y="22138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5" name="Google Shape;235;p2"/>
            <p:cNvSpPr/>
            <p:nvPr/>
          </p:nvSpPr>
          <p:spPr>
            <a:xfrm rot="5400000">
              <a:off x="692922" y="-172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6" name="Google Shape;236;p2"/>
            <p:cNvSpPr/>
            <p:nvPr/>
          </p:nvSpPr>
          <p:spPr>
            <a:xfrm rot="5400000">
              <a:off x="692922" y="455172"/>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7" name="Google Shape;237;p2"/>
            <p:cNvSpPr/>
            <p:nvPr/>
          </p:nvSpPr>
          <p:spPr>
            <a:xfrm rot="5400000">
              <a:off x="692922" y="9120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8" name="Google Shape;238;p2"/>
            <p:cNvSpPr/>
            <p:nvPr/>
          </p:nvSpPr>
          <p:spPr>
            <a:xfrm rot="5400000">
              <a:off x="692922" y="1368961"/>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9" name="Google Shape;239;p2"/>
            <p:cNvSpPr/>
            <p:nvPr/>
          </p:nvSpPr>
          <p:spPr>
            <a:xfrm rot="5400000">
              <a:off x="692922" y="1825856"/>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0" name="Google Shape;240;p2"/>
            <p:cNvSpPr/>
            <p:nvPr/>
          </p:nvSpPr>
          <p:spPr>
            <a:xfrm rot="5400000">
              <a:off x="692902" y="2282781"/>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1" name="Google Shape;241;p2"/>
            <p:cNvSpPr/>
            <p:nvPr/>
          </p:nvSpPr>
          <p:spPr>
            <a:xfrm rot="5400000">
              <a:off x="692922" y="2739708"/>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2" name="Google Shape;242;p2"/>
            <p:cNvSpPr/>
            <p:nvPr/>
          </p:nvSpPr>
          <p:spPr>
            <a:xfrm rot="5400000">
              <a:off x="692922" y="319660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3" name="Google Shape;243;p2"/>
            <p:cNvSpPr/>
            <p:nvPr/>
          </p:nvSpPr>
          <p:spPr>
            <a:xfrm rot="5400000">
              <a:off x="692922" y="3653497"/>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4" name="Google Shape;244;p2"/>
            <p:cNvSpPr/>
            <p:nvPr/>
          </p:nvSpPr>
          <p:spPr>
            <a:xfrm rot="5400000">
              <a:off x="501799" y="387660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5" name="Google Shape;245;p2"/>
            <p:cNvSpPr/>
            <p:nvPr/>
          </p:nvSpPr>
          <p:spPr>
            <a:xfrm rot="5400000">
              <a:off x="501799" y="341971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6" name="Google Shape;246;p2"/>
            <p:cNvSpPr/>
            <p:nvPr/>
          </p:nvSpPr>
          <p:spPr>
            <a:xfrm rot="5400000">
              <a:off x="501799" y="2962820"/>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7" name="Google Shape;247;p2"/>
            <p:cNvSpPr/>
            <p:nvPr/>
          </p:nvSpPr>
          <p:spPr>
            <a:xfrm rot="5400000">
              <a:off x="501799" y="250586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8" name="Google Shape;248;p2"/>
            <p:cNvSpPr/>
            <p:nvPr/>
          </p:nvSpPr>
          <p:spPr>
            <a:xfrm rot="5400000">
              <a:off x="501799" y="20489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9" name="Google Shape;249;p2"/>
            <p:cNvSpPr/>
            <p:nvPr/>
          </p:nvSpPr>
          <p:spPr>
            <a:xfrm rot="5400000">
              <a:off x="501799" y="1592074"/>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0" name="Google Shape;250;p2"/>
            <p:cNvSpPr/>
            <p:nvPr/>
          </p:nvSpPr>
          <p:spPr>
            <a:xfrm rot="5400000">
              <a:off x="501799" y="1135179"/>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1" name="Google Shape;251;p2"/>
            <p:cNvSpPr/>
            <p:nvPr/>
          </p:nvSpPr>
          <p:spPr>
            <a:xfrm rot="5400000">
              <a:off x="501799" y="67828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2" name="Google Shape;252;p2"/>
            <p:cNvSpPr/>
            <p:nvPr/>
          </p:nvSpPr>
          <p:spPr>
            <a:xfrm rot="5400000">
              <a:off x="501799" y="22138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3" name="Google Shape;253;p2"/>
            <p:cNvSpPr/>
            <p:nvPr/>
          </p:nvSpPr>
          <p:spPr>
            <a:xfrm rot="5400000">
              <a:off x="310637" y="-1749"/>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4" name="Google Shape;254;p2"/>
            <p:cNvSpPr/>
            <p:nvPr/>
          </p:nvSpPr>
          <p:spPr>
            <a:xfrm rot="5400000">
              <a:off x="310637" y="455146"/>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5" name="Google Shape;255;p2"/>
            <p:cNvSpPr/>
            <p:nvPr/>
          </p:nvSpPr>
          <p:spPr>
            <a:xfrm rot="5400000">
              <a:off x="310637" y="9120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6" name="Google Shape;256;p2"/>
            <p:cNvSpPr/>
            <p:nvPr/>
          </p:nvSpPr>
          <p:spPr>
            <a:xfrm rot="5400000">
              <a:off x="310637" y="1368935"/>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7" name="Google Shape;257;p2"/>
            <p:cNvSpPr/>
            <p:nvPr/>
          </p:nvSpPr>
          <p:spPr>
            <a:xfrm rot="5400000">
              <a:off x="310637" y="1825830"/>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8" name="Google Shape;258;p2"/>
            <p:cNvSpPr/>
            <p:nvPr/>
          </p:nvSpPr>
          <p:spPr>
            <a:xfrm rot="5400000">
              <a:off x="310616" y="2282755"/>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9" name="Google Shape;259;p2"/>
            <p:cNvSpPr/>
            <p:nvPr/>
          </p:nvSpPr>
          <p:spPr>
            <a:xfrm rot="5400000">
              <a:off x="310637" y="2739682"/>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0" name="Google Shape;260;p2"/>
            <p:cNvSpPr/>
            <p:nvPr/>
          </p:nvSpPr>
          <p:spPr>
            <a:xfrm rot="5400000">
              <a:off x="310637" y="3196577"/>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1" name="Google Shape;261;p2"/>
            <p:cNvSpPr/>
            <p:nvPr/>
          </p:nvSpPr>
          <p:spPr>
            <a:xfrm rot="5400000">
              <a:off x="310637" y="3653471"/>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2" name="Google Shape;262;p2"/>
            <p:cNvSpPr/>
            <p:nvPr/>
          </p:nvSpPr>
          <p:spPr>
            <a:xfrm rot="5400000">
              <a:off x="119471" y="387660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3" name="Google Shape;263;p2"/>
            <p:cNvSpPr/>
            <p:nvPr/>
          </p:nvSpPr>
          <p:spPr>
            <a:xfrm rot="5400000">
              <a:off x="119471" y="341971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4" name="Google Shape;264;p2"/>
            <p:cNvSpPr/>
            <p:nvPr/>
          </p:nvSpPr>
          <p:spPr>
            <a:xfrm rot="5400000">
              <a:off x="119471" y="2962820"/>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5" name="Google Shape;265;p2"/>
            <p:cNvSpPr/>
            <p:nvPr/>
          </p:nvSpPr>
          <p:spPr>
            <a:xfrm rot="5400000">
              <a:off x="119471" y="250586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6" name="Google Shape;266;p2"/>
            <p:cNvSpPr/>
            <p:nvPr/>
          </p:nvSpPr>
          <p:spPr>
            <a:xfrm rot="5400000">
              <a:off x="119471" y="20489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7" name="Google Shape;267;p2"/>
            <p:cNvSpPr/>
            <p:nvPr/>
          </p:nvSpPr>
          <p:spPr>
            <a:xfrm rot="5400000">
              <a:off x="119471" y="1592074"/>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8" name="Google Shape;268;p2"/>
            <p:cNvSpPr/>
            <p:nvPr/>
          </p:nvSpPr>
          <p:spPr>
            <a:xfrm rot="5400000">
              <a:off x="119471" y="1135179"/>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9" name="Google Shape;269;p2"/>
            <p:cNvSpPr/>
            <p:nvPr/>
          </p:nvSpPr>
          <p:spPr>
            <a:xfrm rot="5400000">
              <a:off x="119471" y="67828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0" name="Google Shape;270;p2"/>
            <p:cNvSpPr/>
            <p:nvPr/>
          </p:nvSpPr>
          <p:spPr>
            <a:xfrm rot="5400000">
              <a:off x="119471" y="22138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1" name="Google Shape;271;p2"/>
            <p:cNvSpPr/>
            <p:nvPr/>
          </p:nvSpPr>
          <p:spPr>
            <a:xfrm rot="5400000">
              <a:off x="3368726" y="-172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2" name="Google Shape;272;p2"/>
            <p:cNvSpPr/>
            <p:nvPr/>
          </p:nvSpPr>
          <p:spPr>
            <a:xfrm rot="5400000">
              <a:off x="3368726" y="455172"/>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3" name="Google Shape;273;p2"/>
            <p:cNvSpPr/>
            <p:nvPr/>
          </p:nvSpPr>
          <p:spPr>
            <a:xfrm rot="5400000">
              <a:off x="3368726" y="9120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4" name="Google Shape;274;p2"/>
            <p:cNvSpPr/>
            <p:nvPr/>
          </p:nvSpPr>
          <p:spPr>
            <a:xfrm rot="5400000">
              <a:off x="3368726" y="1368961"/>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5" name="Google Shape;275;p2"/>
            <p:cNvSpPr/>
            <p:nvPr/>
          </p:nvSpPr>
          <p:spPr>
            <a:xfrm rot="5400000">
              <a:off x="3368726" y="1825856"/>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6" name="Google Shape;276;p2"/>
            <p:cNvSpPr/>
            <p:nvPr/>
          </p:nvSpPr>
          <p:spPr>
            <a:xfrm rot="5400000">
              <a:off x="3368706" y="2282781"/>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7" name="Google Shape;277;p2"/>
            <p:cNvSpPr/>
            <p:nvPr/>
          </p:nvSpPr>
          <p:spPr>
            <a:xfrm rot="5400000">
              <a:off x="3368726" y="2739708"/>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8" name="Google Shape;278;p2"/>
            <p:cNvSpPr/>
            <p:nvPr/>
          </p:nvSpPr>
          <p:spPr>
            <a:xfrm rot="5400000">
              <a:off x="3368726" y="319660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9" name="Google Shape;279;p2"/>
            <p:cNvSpPr/>
            <p:nvPr/>
          </p:nvSpPr>
          <p:spPr>
            <a:xfrm rot="5400000">
              <a:off x="3368726" y="3653497"/>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0" name="Google Shape;280;p2"/>
            <p:cNvSpPr/>
            <p:nvPr/>
          </p:nvSpPr>
          <p:spPr>
            <a:xfrm rot="5400000">
              <a:off x="3177602" y="387660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1" name="Google Shape;281;p2"/>
            <p:cNvSpPr/>
            <p:nvPr/>
          </p:nvSpPr>
          <p:spPr>
            <a:xfrm rot="5400000">
              <a:off x="3177602" y="341971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2" name="Google Shape;282;p2"/>
            <p:cNvSpPr/>
            <p:nvPr/>
          </p:nvSpPr>
          <p:spPr>
            <a:xfrm rot="5400000">
              <a:off x="3177602" y="2962820"/>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3" name="Google Shape;283;p2"/>
            <p:cNvSpPr/>
            <p:nvPr/>
          </p:nvSpPr>
          <p:spPr>
            <a:xfrm rot="5400000">
              <a:off x="3177602" y="250586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4" name="Google Shape;284;p2"/>
            <p:cNvSpPr/>
            <p:nvPr/>
          </p:nvSpPr>
          <p:spPr>
            <a:xfrm rot="5400000">
              <a:off x="3177602" y="20489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5" name="Google Shape;285;p2"/>
            <p:cNvSpPr/>
            <p:nvPr/>
          </p:nvSpPr>
          <p:spPr>
            <a:xfrm rot="5400000">
              <a:off x="3177602" y="1592074"/>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6" name="Google Shape;286;p2"/>
            <p:cNvSpPr/>
            <p:nvPr/>
          </p:nvSpPr>
          <p:spPr>
            <a:xfrm rot="5400000">
              <a:off x="3177602" y="1135179"/>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7" name="Google Shape;287;p2"/>
            <p:cNvSpPr/>
            <p:nvPr/>
          </p:nvSpPr>
          <p:spPr>
            <a:xfrm rot="5400000">
              <a:off x="3177602" y="67828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8" name="Google Shape;288;p2"/>
            <p:cNvSpPr/>
            <p:nvPr/>
          </p:nvSpPr>
          <p:spPr>
            <a:xfrm rot="5400000">
              <a:off x="3177602" y="22138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9" name="Google Shape;289;p2"/>
            <p:cNvSpPr/>
            <p:nvPr/>
          </p:nvSpPr>
          <p:spPr>
            <a:xfrm rot="5400000">
              <a:off x="3559849" y="6583357"/>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0" name="Google Shape;290;p2"/>
            <p:cNvSpPr/>
            <p:nvPr/>
          </p:nvSpPr>
          <p:spPr>
            <a:xfrm rot="5400000">
              <a:off x="3559849" y="6126462"/>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1" name="Google Shape;291;p2"/>
            <p:cNvSpPr/>
            <p:nvPr/>
          </p:nvSpPr>
          <p:spPr>
            <a:xfrm rot="5400000">
              <a:off x="3559849" y="56695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2" name="Google Shape;292;p2"/>
            <p:cNvSpPr/>
            <p:nvPr/>
          </p:nvSpPr>
          <p:spPr>
            <a:xfrm rot="5400000">
              <a:off x="3559849" y="5212673"/>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3" name="Google Shape;293;p2"/>
            <p:cNvSpPr/>
            <p:nvPr/>
          </p:nvSpPr>
          <p:spPr>
            <a:xfrm rot="5400000">
              <a:off x="3559849" y="475577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4" name="Google Shape;294;p2"/>
            <p:cNvSpPr/>
            <p:nvPr/>
          </p:nvSpPr>
          <p:spPr>
            <a:xfrm rot="5400000">
              <a:off x="3559849" y="429888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5" name="Google Shape;295;p2"/>
            <p:cNvSpPr/>
            <p:nvPr/>
          </p:nvSpPr>
          <p:spPr>
            <a:xfrm rot="5400000">
              <a:off x="3559849" y="387660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6" name="Google Shape;296;p2"/>
            <p:cNvSpPr/>
            <p:nvPr/>
          </p:nvSpPr>
          <p:spPr>
            <a:xfrm rot="5400000">
              <a:off x="3559849" y="341971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7" name="Google Shape;297;p2"/>
            <p:cNvSpPr/>
            <p:nvPr/>
          </p:nvSpPr>
          <p:spPr>
            <a:xfrm rot="5400000">
              <a:off x="3559849" y="2962820"/>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8" name="Google Shape;298;p2"/>
            <p:cNvSpPr/>
            <p:nvPr/>
          </p:nvSpPr>
          <p:spPr>
            <a:xfrm rot="5400000">
              <a:off x="3559849" y="250586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9" name="Google Shape;299;p2"/>
            <p:cNvSpPr/>
            <p:nvPr/>
          </p:nvSpPr>
          <p:spPr>
            <a:xfrm rot="5400000">
              <a:off x="3559849" y="20489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0" name="Google Shape;300;p2"/>
            <p:cNvSpPr/>
            <p:nvPr/>
          </p:nvSpPr>
          <p:spPr>
            <a:xfrm rot="5400000">
              <a:off x="3559849" y="1592074"/>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1" name="Google Shape;301;p2"/>
            <p:cNvSpPr/>
            <p:nvPr/>
          </p:nvSpPr>
          <p:spPr>
            <a:xfrm rot="5400000">
              <a:off x="3559849" y="1135179"/>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2" name="Google Shape;302;p2"/>
            <p:cNvSpPr/>
            <p:nvPr/>
          </p:nvSpPr>
          <p:spPr>
            <a:xfrm rot="5400000">
              <a:off x="3559849" y="67828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3" name="Google Shape;303;p2"/>
            <p:cNvSpPr/>
            <p:nvPr/>
          </p:nvSpPr>
          <p:spPr>
            <a:xfrm rot="5400000">
              <a:off x="3559849" y="22138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304" name="Google Shape;304;p2"/>
          <p:cNvSpPr txBox="1">
            <a:spLocks noGrp="1"/>
          </p:cNvSpPr>
          <p:nvPr>
            <p:ph type="dt" idx="10"/>
          </p:nvPr>
        </p:nvSpPr>
        <p:spPr>
          <a:xfrm>
            <a:off x="6636350" y="4235549"/>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05" name="Google Shape;305;p2"/>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Full Image">
  <p:cSld name="2_Full Image">
    <p:spTree>
      <p:nvGrpSpPr>
        <p:cNvPr id="1" name="Shape 659"/>
        <p:cNvGrpSpPr/>
        <p:nvPr/>
      </p:nvGrpSpPr>
      <p:grpSpPr>
        <a:xfrm>
          <a:off x="0" y="0"/>
          <a:ext cx="0" cy="0"/>
          <a:chOff x="0" y="0"/>
          <a:chExt cx="0" cy="0"/>
        </a:xfrm>
      </p:grpSpPr>
      <p:sp>
        <p:nvSpPr>
          <p:cNvPr id="660" name="Google Shape;660;p11"/>
          <p:cNvSpPr>
            <a:spLocks noGrp="1"/>
          </p:cNvSpPr>
          <p:nvPr>
            <p:ph type="pic" idx="2"/>
          </p:nvPr>
        </p:nvSpPr>
        <p:spPr>
          <a:xfrm>
            <a:off x="0" y="-1"/>
            <a:ext cx="9144000" cy="2571751"/>
          </a:xfrm>
          <a:prstGeom prst="rect">
            <a:avLst/>
          </a:prstGeom>
          <a:solidFill>
            <a:srgbClr val="F2F2F2"/>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61"/>
        <p:cNvGrpSpPr/>
        <p:nvPr/>
      </p:nvGrpSpPr>
      <p:grpSpPr>
        <a:xfrm>
          <a:off x="0" y="0"/>
          <a:ext cx="0" cy="0"/>
          <a:chOff x="0" y="0"/>
          <a:chExt cx="0" cy="0"/>
        </a:xfrm>
      </p:grpSpPr>
      <p:sp>
        <p:nvSpPr>
          <p:cNvPr id="662" name="Google Shape;662;p12"/>
          <p:cNvSpPr txBox="1">
            <a:spLocks noGrp="1"/>
          </p:cNvSpPr>
          <p:nvPr>
            <p:ph type="title"/>
          </p:nvPr>
        </p:nvSpPr>
        <p:spPr>
          <a:xfrm>
            <a:off x="311700" y="445025"/>
            <a:ext cx="8520600" cy="572700"/>
          </a:xfrm>
          <a:prstGeom prst="rect">
            <a:avLst/>
          </a:prstGeom>
          <a:noFill/>
          <a:ln>
            <a:noFill/>
          </a:ln>
        </p:spPr>
        <p:txBody>
          <a:bodyPr spcFirstLastPara="1" wrap="square" lIns="0" tIns="45700" rIns="0" bIns="45700" anchor="ctr" anchorCtr="0">
            <a:norm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3" name="Google Shape;663;p12"/>
          <p:cNvSpPr txBox="1">
            <a:spLocks noGrp="1"/>
          </p:cNvSpPr>
          <p:nvPr>
            <p:ph type="body" idx="1"/>
          </p:nvPr>
        </p:nvSpPr>
        <p:spPr>
          <a:xfrm>
            <a:off x="311700" y="1152475"/>
            <a:ext cx="3999900" cy="34164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500"/>
              </a:spcBef>
              <a:spcAft>
                <a:spcPts val="0"/>
              </a:spcAft>
              <a:buSzPts val="1400"/>
              <a:buChar char="•"/>
              <a:defRPr sz="1400"/>
            </a:lvl1pPr>
            <a:lvl2pPr marL="914400" lvl="1" indent="-304800" algn="l">
              <a:lnSpc>
                <a:spcPct val="100000"/>
              </a:lnSpc>
              <a:spcBef>
                <a:spcPts val="500"/>
              </a:spcBef>
              <a:spcAft>
                <a:spcPts val="0"/>
              </a:spcAft>
              <a:buSzPts val="1200"/>
              <a:buChar char="–"/>
              <a:defRPr sz="1200"/>
            </a:lvl2pPr>
            <a:lvl3pPr marL="1371600" lvl="2" indent="-304800" algn="l">
              <a:lnSpc>
                <a:spcPct val="100000"/>
              </a:lnSpc>
              <a:spcBef>
                <a:spcPts val="400"/>
              </a:spcBef>
              <a:spcAft>
                <a:spcPts val="0"/>
              </a:spcAft>
              <a:buSzPts val="1200"/>
              <a:buChar char="•"/>
              <a:defRPr sz="1200"/>
            </a:lvl3pPr>
            <a:lvl4pPr marL="1828800" lvl="3" indent="-304800" algn="l">
              <a:lnSpc>
                <a:spcPct val="100000"/>
              </a:lnSpc>
              <a:spcBef>
                <a:spcPts val="300"/>
              </a:spcBef>
              <a:spcAft>
                <a:spcPts val="0"/>
              </a:spcAft>
              <a:buSzPts val="1200"/>
              <a:buChar char="–"/>
              <a:defRPr sz="1200"/>
            </a:lvl4pPr>
            <a:lvl5pPr marL="2286000" lvl="4" indent="-304800" algn="l">
              <a:lnSpc>
                <a:spcPct val="100000"/>
              </a:lnSpc>
              <a:spcBef>
                <a:spcPts val="300"/>
              </a:spcBef>
              <a:spcAft>
                <a:spcPts val="0"/>
              </a:spcAft>
              <a:buSzPts val="1200"/>
              <a:buChar char="»"/>
              <a:defRPr sz="1200"/>
            </a:lvl5pPr>
            <a:lvl6pPr marL="2743200" lvl="5" indent="-304800" algn="l">
              <a:lnSpc>
                <a:spcPct val="100000"/>
              </a:lnSpc>
              <a:spcBef>
                <a:spcPts val="400"/>
              </a:spcBef>
              <a:spcAft>
                <a:spcPts val="0"/>
              </a:spcAft>
              <a:buSzPts val="1200"/>
              <a:buChar char="•"/>
              <a:defRPr sz="1200"/>
            </a:lvl6pPr>
            <a:lvl7pPr marL="3200400" lvl="6" indent="-304800" algn="l">
              <a:lnSpc>
                <a:spcPct val="100000"/>
              </a:lnSpc>
              <a:spcBef>
                <a:spcPts val="400"/>
              </a:spcBef>
              <a:spcAft>
                <a:spcPts val="0"/>
              </a:spcAft>
              <a:buSzPts val="1200"/>
              <a:buChar char="•"/>
              <a:defRPr sz="1200"/>
            </a:lvl7pPr>
            <a:lvl8pPr marL="3657600" lvl="7" indent="-304800" algn="l">
              <a:lnSpc>
                <a:spcPct val="100000"/>
              </a:lnSpc>
              <a:spcBef>
                <a:spcPts val="400"/>
              </a:spcBef>
              <a:spcAft>
                <a:spcPts val="0"/>
              </a:spcAft>
              <a:buSzPts val="1200"/>
              <a:buChar char="•"/>
              <a:defRPr sz="1200"/>
            </a:lvl8pPr>
            <a:lvl9pPr marL="4114800" lvl="8" indent="-304800" algn="l">
              <a:lnSpc>
                <a:spcPct val="100000"/>
              </a:lnSpc>
              <a:spcBef>
                <a:spcPts val="400"/>
              </a:spcBef>
              <a:spcAft>
                <a:spcPts val="0"/>
              </a:spcAft>
              <a:buSzPts val="1200"/>
              <a:buChar char="•"/>
              <a:defRPr sz="1200"/>
            </a:lvl9pPr>
          </a:lstStyle>
          <a:p>
            <a:endParaRPr/>
          </a:p>
        </p:txBody>
      </p:sp>
      <p:sp>
        <p:nvSpPr>
          <p:cNvPr id="664" name="Google Shape;664;p12"/>
          <p:cNvSpPr txBox="1">
            <a:spLocks noGrp="1"/>
          </p:cNvSpPr>
          <p:nvPr>
            <p:ph type="body" idx="2"/>
          </p:nvPr>
        </p:nvSpPr>
        <p:spPr>
          <a:xfrm>
            <a:off x="4832400" y="1152475"/>
            <a:ext cx="3999900" cy="34164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500"/>
              </a:spcBef>
              <a:spcAft>
                <a:spcPts val="0"/>
              </a:spcAft>
              <a:buSzPts val="1400"/>
              <a:buChar char="•"/>
              <a:defRPr sz="1400"/>
            </a:lvl1pPr>
            <a:lvl2pPr marL="914400" lvl="1" indent="-304800" algn="l">
              <a:lnSpc>
                <a:spcPct val="100000"/>
              </a:lnSpc>
              <a:spcBef>
                <a:spcPts val="500"/>
              </a:spcBef>
              <a:spcAft>
                <a:spcPts val="0"/>
              </a:spcAft>
              <a:buSzPts val="1200"/>
              <a:buChar char="–"/>
              <a:defRPr sz="1200"/>
            </a:lvl2pPr>
            <a:lvl3pPr marL="1371600" lvl="2" indent="-304800" algn="l">
              <a:lnSpc>
                <a:spcPct val="100000"/>
              </a:lnSpc>
              <a:spcBef>
                <a:spcPts val="400"/>
              </a:spcBef>
              <a:spcAft>
                <a:spcPts val="0"/>
              </a:spcAft>
              <a:buSzPts val="1200"/>
              <a:buChar char="•"/>
              <a:defRPr sz="1200"/>
            </a:lvl3pPr>
            <a:lvl4pPr marL="1828800" lvl="3" indent="-304800" algn="l">
              <a:lnSpc>
                <a:spcPct val="100000"/>
              </a:lnSpc>
              <a:spcBef>
                <a:spcPts val="300"/>
              </a:spcBef>
              <a:spcAft>
                <a:spcPts val="0"/>
              </a:spcAft>
              <a:buSzPts val="1200"/>
              <a:buChar char="–"/>
              <a:defRPr sz="1200"/>
            </a:lvl4pPr>
            <a:lvl5pPr marL="2286000" lvl="4" indent="-304800" algn="l">
              <a:lnSpc>
                <a:spcPct val="100000"/>
              </a:lnSpc>
              <a:spcBef>
                <a:spcPts val="300"/>
              </a:spcBef>
              <a:spcAft>
                <a:spcPts val="0"/>
              </a:spcAft>
              <a:buSzPts val="1200"/>
              <a:buChar char="»"/>
              <a:defRPr sz="1200"/>
            </a:lvl5pPr>
            <a:lvl6pPr marL="2743200" lvl="5" indent="-304800" algn="l">
              <a:lnSpc>
                <a:spcPct val="100000"/>
              </a:lnSpc>
              <a:spcBef>
                <a:spcPts val="400"/>
              </a:spcBef>
              <a:spcAft>
                <a:spcPts val="0"/>
              </a:spcAft>
              <a:buSzPts val="1200"/>
              <a:buChar char="•"/>
              <a:defRPr sz="1200"/>
            </a:lvl6pPr>
            <a:lvl7pPr marL="3200400" lvl="6" indent="-304800" algn="l">
              <a:lnSpc>
                <a:spcPct val="100000"/>
              </a:lnSpc>
              <a:spcBef>
                <a:spcPts val="400"/>
              </a:spcBef>
              <a:spcAft>
                <a:spcPts val="0"/>
              </a:spcAft>
              <a:buSzPts val="1200"/>
              <a:buChar char="•"/>
              <a:defRPr sz="1200"/>
            </a:lvl7pPr>
            <a:lvl8pPr marL="3657600" lvl="7" indent="-304800" algn="l">
              <a:lnSpc>
                <a:spcPct val="100000"/>
              </a:lnSpc>
              <a:spcBef>
                <a:spcPts val="400"/>
              </a:spcBef>
              <a:spcAft>
                <a:spcPts val="0"/>
              </a:spcAft>
              <a:buSzPts val="1200"/>
              <a:buChar char="•"/>
              <a:defRPr sz="1200"/>
            </a:lvl8pPr>
            <a:lvl9pPr marL="4114800" lvl="8" indent="-304800" algn="l">
              <a:lnSpc>
                <a:spcPct val="100000"/>
              </a:lnSpc>
              <a:spcBef>
                <a:spcPts val="400"/>
              </a:spcBef>
              <a:spcAft>
                <a:spcPts val="0"/>
              </a:spcAft>
              <a:buSzPts val="1200"/>
              <a:buChar char="•"/>
              <a:defRPr sz="1200"/>
            </a:lvl9pPr>
          </a:lstStyle>
          <a:p>
            <a:endParaRPr/>
          </a:p>
        </p:txBody>
      </p:sp>
      <p:sp>
        <p:nvSpPr>
          <p:cNvPr id="665" name="Google Shape;665;p12"/>
          <p:cNvSpPr txBox="1">
            <a:spLocks noGrp="1"/>
          </p:cNvSpPr>
          <p:nvPr>
            <p:ph type="sldNum" idx="12"/>
          </p:nvPr>
        </p:nvSpPr>
        <p:spPr>
          <a:xfrm>
            <a:off x="8472458" y="4663217"/>
            <a:ext cx="548700" cy="393600"/>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p:cSld name="Custom">
    <p:spTree>
      <p:nvGrpSpPr>
        <p:cNvPr id="1" name="Shape 666"/>
        <p:cNvGrpSpPr/>
        <p:nvPr/>
      </p:nvGrpSpPr>
      <p:grpSpPr>
        <a:xfrm>
          <a:off x="0" y="0"/>
          <a:ext cx="0" cy="0"/>
          <a:chOff x="0" y="0"/>
          <a:chExt cx="0" cy="0"/>
        </a:xfrm>
      </p:grpSpPr>
      <p:sp>
        <p:nvSpPr>
          <p:cNvPr id="667" name="Google Shape;667;p13"/>
          <p:cNvSpPr txBox="1">
            <a:spLocks noGrp="1"/>
          </p:cNvSpPr>
          <p:nvPr>
            <p:ph type="body" idx="1"/>
          </p:nvPr>
        </p:nvSpPr>
        <p:spPr>
          <a:xfrm>
            <a:off x="-1628042" y="208360"/>
            <a:ext cx="844061" cy="6858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668" name="Google Shape;668;p13"/>
          <p:cNvSpPr txBox="1">
            <a:spLocks noGrp="1"/>
          </p:cNvSpPr>
          <p:nvPr>
            <p:ph type="title"/>
          </p:nvPr>
        </p:nvSpPr>
        <p:spPr>
          <a:xfrm>
            <a:off x="464128" y="990706"/>
            <a:ext cx="8229600" cy="72540"/>
          </a:xfrm>
          <a:prstGeom prst="rect">
            <a:avLst/>
          </a:prstGeom>
          <a:noFill/>
          <a:ln>
            <a:noFill/>
          </a:ln>
        </p:spPr>
        <p:txBody>
          <a:bodyPr spcFirstLastPara="1" wrap="square" lIns="0" tIns="45700" rIns="0" bIns="45700" anchor="ctr" anchorCtr="0">
            <a:normAutofit/>
          </a:bodyPr>
          <a:lstStyle>
            <a:lvl1pPr lvl="0" algn="l">
              <a:lnSpc>
                <a:spcPct val="115000"/>
              </a:lnSpc>
              <a:spcBef>
                <a:spcPts val="0"/>
              </a:spcBef>
              <a:spcAft>
                <a:spcPts val="0"/>
              </a:spcAft>
              <a:buClr>
                <a:schemeClr val="dk1"/>
              </a:buClr>
              <a:buSzPts val="2700"/>
              <a:buFont typeface="Quattrocento Sans"/>
              <a:buNone/>
              <a:defRPr/>
            </a:lvl1pPr>
            <a:lvl2pPr lvl="1" algn="l">
              <a:lnSpc>
                <a:spcPct val="100000"/>
              </a:lnSpc>
              <a:spcBef>
                <a:spcPts val="100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9" name="Google Shape;669;p13"/>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0" name="Google Shape;670;p13"/>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1" name="Google Shape;671;p13"/>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pic>
        <p:nvPicPr>
          <p:cNvPr id="672" name="Google Shape;672;p13"/>
          <p:cNvPicPr preferRelativeResize="0"/>
          <p:nvPr/>
        </p:nvPicPr>
        <p:blipFill rotWithShape="1">
          <a:blip r:embed="rId2">
            <a:alphaModFix/>
          </a:blip>
          <a:srcRect/>
          <a:stretch/>
        </p:blipFill>
        <p:spPr>
          <a:xfrm>
            <a:off x="457200" y="1352550"/>
            <a:ext cx="4038601" cy="3048000"/>
          </a:xfrm>
          <a:prstGeom prst="rect">
            <a:avLst/>
          </a:prstGeom>
          <a:noFill/>
          <a:ln>
            <a:noFill/>
          </a:ln>
        </p:spPr>
      </p:pic>
      <p:pic>
        <p:nvPicPr>
          <p:cNvPr id="673" name="Google Shape;673;p13"/>
          <p:cNvPicPr preferRelativeResize="0"/>
          <p:nvPr/>
        </p:nvPicPr>
        <p:blipFill rotWithShape="1">
          <a:blip r:embed="rId3">
            <a:alphaModFix/>
          </a:blip>
          <a:srcRect/>
          <a:stretch/>
        </p:blipFill>
        <p:spPr>
          <a:xfrm>
            <a:off x="4648202" y="1341835"/>
            <a:ext cx="4038600" cy="30587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ile">
  <p:cSld name="Title Sile">
    <p:spTree>
      <p:nvGrpSpPr>
        <p:cNvPr id="1" name="Shape 674"/>
        <p:cNvGrpSpPr/>
        <p:nvPr/>
      </p:nvGrpSpPr>
      <p:grpSpPr>
        <a:xfrm>
          <a:off x="0" y="0"/>
          <a:ext cx="0" cy="0"/>
          <a:chOff x="0" y="0"/>
          <a:chExt cx="0" cy="0"/>
        </a:xfrm>
      </p:grpSpPr>
      <p:sp>
        <p:nvSpPr>
          <p:cNvPr id="675" name="Google Shape;675;p14"/>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676" name="Google Shape;676;p14"/>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7" name="Google Shape;677;p14"/>
          <p:cNvSpPr/>
          <p:nvPr/>
        </p:nvSpPr>
        <p:spPr>
          <a:xfrm>
            <a:off x="9061061"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78" name="Google Shape;678;p14"/>
          <p:cNvSpPr txBox="1">
            <a:spLocks noGrp="1"/>
          </p:cNvSpPr>
          <p:nvPr>
            <p:ph type="title"/>
          </p:nvPr>
        </p:nvSpPr>
        <p:spPr>
          <a:xfrm>
            <a:off x="457200" y="303498"/>
            <a:ext cx="8229600" cy="435792"/>
          </a:xfrm>
          <a:prstGeom prst="rect">
            <a:avLst/>
          </a:prstGeom>
          <a:noFill/>
          <a:ln>
            <a:noFill/>
          </a:ln>
        </p:spPr>
        <p:txBody>
          <a:bodyPr spcFirstLastPara="1" wrap="square" lIns="0" tIns="45700" rIns="0" bIns="45700" anchor="ctr" anchorCtr="0">
            <a:normAutofit/>
          </a:bodyPr>
          <a:lstStyle>
            <a:lvl1pPr lvl="0" algn="l">
              <a:lnSpc>
                <a:spcPct val="100000"/>
              </a:lnSpc>
              <a:spcBef>
                <a:spcPts val="0"/>
              </a:spcBef>
              <a:spcAft>
                <a:spcPts val="0"/>
              </a:spcAft>
              <a:buClr>
                <a:schemeClr val="accent5"/>
              </a:buClr>
              <a:buSzPts val="2700"/>
              <a:buFont typeface="Quattrocento Sans"/>
              <a:buNone/>
              <a:defRPr>
                <a:solidFill>
                  <a:schemeClr val="accent5"/>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9" name="Google Shape;679;p14"/>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680"/>
        <p:cNvGrpSpPr/>
        <p:nvPr/>
      </p:nvGrpSpPr>
      <p:grpSpPr>
        <a:xfrm>
          <a:off x="0" y="0"/>
          <a:ext cx="0" cy="0"/>
          <a:chOff x="0" y="0"/>
          <a:chExt cx="0" cy="0"/>
        </a:xfrm>
      </p:grpSpPr>
      <p:sp>
        <p:nvSpPr>
          <p:cNvPr id="681" name="Google Shape;681;p15"/>
          <p:cNvSpPr/>
          <p:nvPr/>
        </p:nvSpPr>
        <p:spPr>
          <a:xfrm>
            <a:off x="7218983" y="702879"/>
            <a:ext cx="1925017" cy="4440621"/>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82" name="Google Shape;682;p15"/>
          <p:cNvSpPr/>
          <p:nvPr/>
        </p:nvSpPr>
        <p:spPr>
          <a:xfrm>
            <a:off x="7142564"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83" name="Google Shape;683;p15"/>
          <p:cNvSpPr/>
          <p:nvPr/>
        </p:nvSpPr>
        <p:spPr>
          <a:xfrm>
            <a:off x="7294392" y="2524009"/>
            <a:ext cx="62416" cy="75863"/>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4" name="Google Shape;684;p15"/>
          <p:cNvSpPr/>
          <p:nvPr/>
        </p:nvSpPr>
        <p:spPr>
          <a:xfrm>
            <a:off x="7637152" y="2524009"/>
            <a:ext cx="62416" cy="75863"/>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5" name="Google Shape;685;p15"/>
          <p:cNvSpPr/>
          <p:nvPr/>
        </p:nvSpPr>
        <p:spPr>
          <a:xfrm>
            <a:off x="7979912" y="2524009"/>
            <a:ext cx="62416" cy="75863"/>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6" name="Google Shape;686;p15"/>
          <p:cNvSpPr/>
          <p:nvPr/>
        </p:nvSpPr>
        <p:spPr>
          <a:xfrm>
            <a:off x="8322673" y="2524009"/>
            <a:ext cx="62416" cy="75863"/>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7" name="Google Shape;687;p15"/>
          <p:cNvSpPr/>
          <p:nvPr/>
        </p:nvSpPr>
        <p:spPr>
          <a:xfrm>
            <a:off x="8665433" y="2524009"/>
            <a:ext cx="62416" cy="75863"/>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8" name="Google Shape;688;p15"/>
          <p:cNvSpPr/>
          <p:nvPr/>
        </p:nvSpPr>
        <p:spPr>
          <a:xfrm>
            <a:off x="9008201" y="2524009"/>
            <a:ext cx="62446" cy="75863"/>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9" name="Google Shape;689;p15"/>
          <p:cNvSpPr/>
          <p:nvPr/>
        </p:nvSpPr>
        <p:spPr>
          <a:xfrm>
            <a:off x="8832811"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0" name="Google Shape;690;p15"/>
          <p:cNvSpPr/>
          <p:nvPr/>
        </p:nvSpPr>
        <p:spPr>
          <a:xfrm>
            <a:off x="8490051"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1" name="Google Shape;691;p15"/>
          <p:cNvSpPr/>
          <p:nvPr/>
        </p:nvSpPr>
        <p:spPr>
          <a:xfrm>
            <a:off x="8147290" y="2691344"/>
            <a:ext cx="62416" cy="75863"/>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2" name="Google Shape;692;p15"/>
          <p:cNvSpPr/>
          <p:nvPr/>
        </p:nvSpPr>
        <p:spPr>
          <a:xfrm>
            <a:off x="7804531"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3" name="Google Shape;693;p15"/>
          <p:cNvSpPr/>
          <p:nvPr/>
        </p:nvSpPr>
        <p:spPr>
          <a:xfrm>
            <a:off x="7461769"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4" name="Google Shape;694;p15"/>
          <p:cNvSpPr/>
          <p:nvPr/>
        </p:nvSpPr>
        <p:spPr>
          <a:xfrm>
            <a:off x="7294392" y="2858679"/>
            <a:ext cx="62416" cy="75863"/>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5" name="Google Shape;695;p15"/>
          <p:cNvSpPr/>
          <p:nvPr/>
        </p:nvSpPr>
        <p:spPr>
          <a:xfrm>
            <a:off x="7637152" y="2858679"/>
            <a:ext cx="62416" cy="75863"/>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6" name="Google Shape;696;p15"/>
          <p:cNvSpPr/>
          <p:nvPr/>
        </p:nvSpPr>
        <p:spPr>
          <a:xfrm>
            <a:off x="7979912" y="2858679"/>
            <a:ext cx="62416" cy="75863"/>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7" name="Google Shape;697;p15"/>
          <p:cNvSpPr/>
          <p:nvPr/>
        </p:nvSpPr>
        <p:spPr>
          <a:xfrm>
            <a:off x="8322673" y="2858679"/>
            <a:ext cx="62416" cy="75863"/>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8" name="Google Shape;698;p15"/>
          <p:cNvSpPr/>
          <p:nvPr/>
        </p:nvSpPr>
        <p:spPr>
          <a:xfrm>
            <a:off x="8665433" y="2858679"/>
            <a:ext cx="62416" cy="75863"/>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9" name="Google Shape;699;p15"/>
          <p:cNvSpPr/>
          <p:nvPr/>
        </p:nvSpPr>
        <p:spPr>
          <a:xfrm>
            <a:off x="9008201" y="2858679"/>
            <a:ext cx="62446" cy="75863"/>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0" name="Google Shape;700;p15"/>
          <p:cNvSpPr/>
          <p:nvPr/>
        </p:nvSpPr>
        <p:spPr>
          <a:xfrm>
            <a:off x="8832811"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1" name="Google Shape;701;p15"/>
          <p:cNvSpPr/>
          <p:nvPr/>
        </p:nvSpPr>
        <p:spPr>
          <a:xfrm>
            <a:off x="8490051"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2" name="Google Shape;702;p15"/>
          <p:cNvSpPr/>
          <p:nvPr/>
        </p:nvSpPr>
        <p:spPr>
          <a:xfrm>
            <a:off x="8147290" y="3026013"/>
            <a:ext cx="62416" cy="75863"/>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3" name="Google Shape;703;p15"/>
          <p:cNvSpPr/>
          <p:nvPr/>
        </p:nvSpPr>
        <p:spPr>
          <a:xfrm>
            <a:off x="7804531"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4" name="Google Shape;704;p15"/>
          <p:cNvSpPr/>
          <p:nvPr/>
        </p:nvSpPr>
        <p:spPr>
          <a:xfrm>
            <a:off x="7461769"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5" name="Google Shape;705;p15"/>
          <p:cNvSpPr/>
          <p:nvPr/>
        </p:nvSpPr>
        <p:spPr>
          <a:xfrm>
            <a:off x="7294392" y="3193349"/>
            <a:ext cx="62416" cy="75863"/>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6" name="Google Shape;706;p15"/>
          <p:cNvSpPr/>
          <p:nvPr/>
        </p:nvSpPr>
        <p:spPr>
          <a:xfrm>
            <a:off x="7637152" y="3193349"/>
            <a:ext cx="62416" cy="75863"/>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7" name="Google Shape;707;p15"/>
          <p:cNvSpPr/>
          <p:nvPr/>
        </p:nvSpPr>
        <p:spPr>
          <a:xfrm>
            <a:off x="7979912" y="3193349"/>
            <a:ext cx="62416" cy="75863"/>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8" name="Google Shape;708;p15"/>
          <p:cNvSpPr/>
          <p:nvPr/>
        </p:nvSpPr>
        <p:spPr>
          <a:xfrm>
            <a:off x="8322673" y="3193349"/>
            <a:ext cx="62416" cy="75863"/>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9" name="Google Shape;709;p15"/>
          <p:cNvSpPr/>
          <p:nvPr/>
        </p:nvSpPr>
        <p:spPr>
          <a:xfrm>
            <a:off x="8665433" y="3193349"/>
            <a:ext cx="62416" cy="75863"/>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0" name="Google Shape;710;p15"/>
          <p:cNvSpPr/>
          <p:nvPr/>
        </p:nvSpPr>
        <p:spPr>
          <a:xfrm>
            <a:off x="9008201" y="3193349"/>
            <a:ext cx="62446" cy="75863"/>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1" name="Google Shape;711;p15"/>
          <p:cNvSpPr/>
          <p:nvPr/>
        </p:nvSpPr>
        <p:spPr>
          <a:xfrm>
            <a:off x="8832811"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2" name="Google Shape;712;p15"/>
          <p:cNvSpPr/>
          <p:nvPr/>
        </p:nvSpPr>
        <p:spPr>
          <a:xfrm>
            <a:off x="8490051"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3" name="Google Shape;713;p15"/>
          <p:cNvSpPr/>
          <p:nvPr/>
        </p:nvSpPr>
        <p:spPr>
          <a:xfrm>
            <a:off x="8147290" y="3360683"/>
            <a:ext cx="62416" cy="75863"/>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4" name="Google Shape;714;p15"/>
          <p:cNvSpPr/>
          <p:nvPr/>
        </p:nvSpPr>
        <p:spPr>
          <a:xfrm>
            <a:off x="7804531"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5" name="Google Shape;715;p15"/>
          <p:cNvSpPr/>
          <p:nvPr/>
        </p:nvSpPr>
        <p:spPr>
          <a:xfrm>
            <a:off x="7461769"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6" name="Google Shape;716;p15"/>
          <p:cNvSpPr/>
          <p:nvPr/>
        </p:nvSpPr>
        <p:spPr>
          <a:xfrm>
            <a:off x="7294392" y="3528018"/>
            <a:ext cx="62416" cy="75863"/>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7" name="Google Shape;717;p15"/>
          <p:cNvSpPr/>
          <p:nvPr/>
        </p:nvSpPr>
        <p:spPr>
          <a:xfrm>
            <a:off x="7637152" y="3528018"/>
            <a:ext cx="62416" cy="75863"/>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8" name="Google Shape;718;p15"/>
          <p:cNvSpPr/>
          <p:nvPr/>
        </p:nvSpPr>
        <p:spPr>
          <a:xfrm>
            <a:off x="7979912" y="3528018"/>
            <a:ext cx="62416" cy="75863"/>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9" name="Google Shape;719;p15"/>
          <p:cNvSpPr/>
          <p:nvPr/>
        </p:nvSpPr>
        <p:spPr>
          <a:xfrm>
            <a:off x="8322673" y="3528018"/>
            <a:ext cx="62416" cy="75863"/>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0" name="Google Shape;720;p15"/>
          <p:cNvSpPr/>
          <p:nvPr/>
        </p:nvSpPr>
        <p:spPr>
          <a:xfrm>
            <a:off x="8665433" y="3528018"/>
            <a:ext cx="62416" cy="75863"/>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1" name="Google Shape;721;p15"/>
          <p:cNvSpPr/>
          <p:nvPr/>
        </p:nvSpPr>
        <p:spPr>
          <a:xfrm>
            <a:off x="9008201" y="3528018"/>
            <a:ext cx="62446" cy="75863"/>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2" name="Google Shape;722;p15"/>
          <p:cNvSpPr/>
          <p:nvPr/>
        </p:nvSpPr>
        <p:spPr>
          <a:xfrm>
            <a:off x="8832811"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3" name="Google Shape;723;p15"/>
          <p:cNvSpPr/>
          <p:nvPr/>
        </p:nvSpPr>
        <p:spPr>
          <a:xfrm>
            <a:off x="8490051"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4" name="Google Shape;724;p15"/>
          <p:cNvSpPr/>
          <p:nvPr/>
        </p:nvSpPr>
        <p:spPr>
          <a:xfrm>
            <a:off x="8147290" y="3695353"/>
            <a:ext cx="62416" cy="75863"/>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5" name="Google Shape;725;p15"/>
          <p:cNvSpPr/>
          <p:nvPr/>
        </p:nvSpPr>
        <p:spPr>
          <a:xfrm>
            <a:off x="7804531"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6" name="Google Shape;726;p15"/>
          <p:cNvSpPr/>
          <p:nvPr/>
        </p:nvSpPr>
        <p:spPr>
          <a:xfrm>
            <a:off x="7461769"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7" name="Google Shape;727;p15"/>
          <p:cNvSpPr/>
          <p:nvPr/>
        </p:nvSpPr>
        <p:spPr>
          <a:xfrm>
            <a:off x="7294392" y="3862688"/>
            <a:ext cx="62416" cy="75863"/>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8" name="Google Shape;728;p15"/>
          <p:cNvSpPr/>
          <p:nvPr/>
        </p:nvSpPr>
        <p:spPr>
          <a:xfrm>
            <a:off x="7637152" y="3862688"/>
            <a:ext cx="62416" cy="75863"/>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9" name="Google Shape;729;p15"/>
          <p:cNvSpPr/>
          <p:nvPr/>
        </p:nvSpPr>
        <p:spPr>
          <a:xfrm>
            <a:off x="7979912" y="3862688"/>
            <a:ext cx="62416" cy="75863"/>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0" name="Google Shape;730;p15"/>
          <p:cNvSpPr/>
          <p:nvPr/>
        </p:nvSpPr>
        <p:spPr>
          <a:xfrm>
            <a:off x="8322673" y="3862688"/>
            <a:ext cx="62416" cy="75863"/>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1" name="Google Shape;731;p15"/>
          <p:cNvSpPr/>
          <p:nvPr/>
        </p:nvSpPr>
        <p:spPr>
          <a:xfrm>
            <a:off x="8665433" y="3862688"/>
            <a:ext cx="62416" cy="75863"/>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2" name="Google Shape;732;p15"/>
          <p:cNvSpPr/>
          <p:nvPr/>
        </p:nvSpPr>
        <p:spPr>
          <a:xfrm>
            <a:off x="9008201" y="3862688"/>
            <a:ext cx="62446" cy="75863"/>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3" name="Google Shape;733;p15"/>
          <p:cNvSpPr/>
          <p:nvPr/>
        </p:nvSpPr>
        <p:spPr>
          <a:xfrm>
            <a:off x="8832811"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4" name="Google Shape;734;p15"/>
          <p:cNvSpPr/>
          <p:nvPr/>
        </p:nvSpPr>
        <p:spPr>
          <a:xfrm>
            <a:off x="8490051"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5" name="Google Shape;735;p15"/>
          <p:cNvSpPr/>
          <p:nvPr/>
        </p:nvSpPr>
        <p:spPr>
          <a:xfrm>
            <a:off x="8147290" y="4030034"/>
            <a:ext cx="62416" cy="75907"/>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6" name="Google Shape;736;p15"/>
          <p:cNvSpPr/>
          <p:nvPr/>
        </p:nvSpPr>
        <p:spPr>
          <a:xfrm>
            <a:off x="7804531"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7" name="Google Shape;737;p15"/>
          <p:cNvSpPr/>
          <p:nvPr/>
        </p:nvSpPr>
        <p:spPr>
          <a:xfrm>
            <a:off x="7461769"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8" name="Google Shape;738;p15"/>
          <p:cNvSpPr/>
          <p:nvPr/>
        </p:nvSpPr>
        <p:spPr>
          <a:xfrm>
            <a:off x="7294392" y="4197424"/>
            <a:ext cx="62416" cy="75863"/>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9" name="Google Shape;739;p15"/>
          <p:cNvSpPr/>
          <p:nvPr/>
        </p:nvSpPr>
        <p:spPr>
          <a:xfrm>
            <a:off x="7637152" y="4197424"/>
            <a:ext cx="62416" cy="75863"/>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0" name="Google Shape;740;p15"/>
          <p:cNvSpPr/>
          <p:nvPr/>
        </p:nvSpPr>
        <p:spPr>
          <a:xfrm>
            <a:off x="7979912" y="4197424"/>
            <a:ext cx="62416" cy="75863"/>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1" name="Google Shape;741;p15"/>
          <p:cNvSpPr/>
          <p:nvPr/>
        </p:nvSpPr>
        <p:spPr>
          <a:xfrm>
            <a:off x="8322673" y="4197424"/>
            <a:ext cx="62416" cy="75863"/>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2" name="Google Shape;742;p15"/>
          <p:cNvSpPr/>
          <p:nvPr/>
        </p:nvSpPr>
        <p:spPr>
          <a:xfrm>
            <a:off x="8665433" y="4197424"/>
            <a:ext cx="62416" cy="75863"/>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3" name="Google Shape;743;p15"/>
          <p:cNvSpPr/>
          <p:nvPr/>
        </p:nvSpPr>
        <p:spPr>
          <a:xfrm>
            <a:off x="9008201" y="4197424"/>
            <a:ext cx="62446" cy="75863"/>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4" name="Google Shape;744;p15"/>
          <p:cNvSpPr/>
          <p:nvPr/>
        </p:nvSpPr>
        <p:spPr>
          <a:xfrm>
            <a:off x="8832811"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5" name="Google Shape;745;p15"/>
          <p:cNvSpPr/>
          <p:nvPr/>
        </p:nvSpPr>
        <p:spPr>
          <a:xfrm>
            <a:off x="8490051"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6" name="Google Shape;746;p15"/>
          <p:cNvSpPr/>
          <p:nvPr/>
        </p:nvSpPr>
        <p:spPr>
          <a:xfrm>
            <a:off x="8147290" y="4364759"/>
            <a:ext cx="62416" cy="75863"/>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7" name="Google Shape;747;p15"/>
          <p:cNvSpPr/>
          <p:nvPr/>
        </p:nvSpPr>
        <p:spPr>
          <a:xfrm>
            <a:off x="7804531"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8" name="Google Shape;748;p15"/>
          <p:cNvSpPr/>
          <p:nvPr/>
        </p:nvSpPr>
        <p:spPr>
          <a:xfrm>
            <a:off x="7461769"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9" name="Google Shape;749;p15"/>
          <p:cNvSpPr/>
          <p:nvPr/>
        </p:nvSpPr>
        <p:spPr>
          <a:xfrm>
            <a:off x="7294392" y="4532093"/>
            <a:ext cx="62416" cy="75863"/>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0" name="Google Shape;750;p15"/>
          <p:cNvSpPr/>
          <p:nvPr/>
        </p:nvSpPr>
        <p:spPr>
          <a:xfrm>
            <a:off x="7637152" y="4532093"/>
            <a:ext cx="62416" cy="75863"/>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1" name="Google Shape;751;p15"/>
          <p:cNvSpPr/>
          <p:nvPr/>
        </p:nvSpPr>
        <p:spPr>
          <a:xfrm>
            <a:off x="7979912" y="4532093"/>
            <a:ext cx="62416" cy="75863"/>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2" name="Google Shape;752;p15"/>
          <p:cNvSpPr/>
          <p:nvPr/>
        </p:nvSpPr>
        <p:spPr>
          <a:xfrm>
            <a:off x="8322673" y="4532093"/>
            <a:ext cx="62416" cy="75863"/>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3" name="Google Shape;753;p15"/>
          <p:cNvSpPr/>
          <p:nvPr/>
        </p:nvSpPr>
        <p:spPr>
          <a:xfrm>
            <a:off x="8665433" y="4532093"/>
            <a:ext cx="62416" cy="75863"/>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4" name="Google Shape;754;p15"/>
          <p:cNvSpPr/>
          <p:nvPr/>
        </p:nvSpPr>
        <p:spPr>
          <a:xfrm>
            <a:off x="9008201" y="4532093"/>
            <a:ext cx="62446" cy="75863"/>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5" name="Google Shape;755;p15"/>
          <p:cNvSpPr/>
          <p:nvPr/>
        </p:nvSpPr>
        <p:spPr>
          <a:xfrm>
            <a:off x="8832811"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6" name="Google Shape;756;p15"/>
          <p:cNvSpPr/>
          <p:nvPr/>
        </p:nvSpPr>
        <p:spPr>
          <a:xfrm>
            <a:off x="8490051"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7" name="Google Shape;757;p15"/>
          <p:cNvSpPr/>
          <p:nvPr/>
        </p:nvSpPr>
        <p:spPr>
          <a:xfrm>
            <a:off x="8147290" y="4699428"/>
            <a:ext cx="62416" cy="75863"/>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8" name="Google Shape;758;p15"/>
          <p:cNvSpPr/>
          <p:nvPr/>
        </p:nvSpPr>
        <p:spPr>
          <a:xfrm>
            <a:off x="7804531"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9" name="Google Shape;759;p15"/>
          <p:cNvSpPr/>
          <p:nvPr/>
        </p:nvSpPr>
        <p:spPr>
          <a:xfrm>
            <a:off x="7461769"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0" name="Google Shape;760;p15"/>
          <p:cNvSpPr/>
          <p:nvPr/>
        </p:nvSpPr>
        <p:spPr>
          <a:xfrm>
            <a:off x="7294392" y="4866774"/>
            <a:ext cx="62416" cy="75907"/>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1" name="Google Shape;761;p15"/>
          <p:cNvSpPr/>
          <p:nvPr/>
        </p:nvSpPr>
        <p:spPr>
          <a:xfrm>
            <a:off x="7637152" y="4866774"/>
            <a:ext cx="62416" cy="75907"/>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2" name="Google Shape;762;p15"/>
          <p:cNvSpPr/>
          <p:nvPr/>
        </p:nvSpPr>
        <p:spPr>
          <a:xfrm>
            <a:off x="7979912" y="4866774"/>
            <a:ext cx="62416" cy="75907"/>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3" name="Google Shape;763;p15"/>
          <p:cNvSpPr/>
          <p:nvPr/>
        </p:nvSpPr>
        <p:spPr>
          <a:xfrm>
            <a:off x="8322673" y="4866774"/>
            <a:ext cx="62416" cy="75907"/>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4" name="Google Shape;764;p15"/>
          <p:cNvSpPr/>
          <p:nvPr/>
        </p:nvSpPr>
        <p:spPr>
          <a:xfrm>
            <a:off x="8665433" y="4866774"/>
            <a:ext cx="62416" cy="75907"/>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5" name="Google Shape;765;p15"/>
          <p:cNvSpPr/>
          <p:nvPr/>
        </p:nvSpPr>
        <p:spPr>
          <a:xfrm>
            <a:off x="9008200" y="4866774"/>
            <a:ext cx="62448" cy="75907"/>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6" name="Google Shape;766;p15"/>
          <p:cNvSpPr/>
          <p:nvPr/>
        </p:nvSpPr>
        <p:spPr>
          <a:xfrm>
            <a:off x="8832811"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7" name="Google Shape;767;p15"/>
          <p:cNvSpPr/>
          <p:nvPr/>
        </p:nvSpPr>
        <p:spPr>
          <a:xfrm>
            <a:off x="8490051"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8" name="Google Shape;768;p15"/>
          <p:cNvSpPr/>
          <p:nvPr/>
        </p:nvSpPr>
        <p:spPr>
          <a:xfrm>
            <a:off x="8147290" y="5034169"/>
            <a:ext cx="62416" cy="75863"/>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9" name="Google Shape;769;p15"/>
          <p:cNvSpPr/>
          <p:nvPr/>
        </p:nvSpPr>
        <p:spPr>
          <a:xfrm>
            <a:off x="7804531"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0" name="Google Shape;770;p15"/>
          <p:cNvSpPr/>
          <p:nvPr/>
        </p:nvSpPr>
        <p:spPr>
          <a:xfrm>
            <a:off x="7461769"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1" name="Google Shape;771;p15"/>
          <p:cNvSpPr/>
          <p:nvPr/>
        </p:nvSpPr>
        <p:spPr>
          <a:xfrm>
            <a:off x="7294392" y="2189339"/>
            <a:ext cx="62416" cy="75863"/>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2" name="Google Shape;772;p15"/>
          <p:cNvSpPr/>
          <p:nvPr/>
        </p:nvSpPr>
        <p:spPr>
          <a:xfrm>
            <a:off x="7637152" y="2189339"/>
            <a:ext cx="62416" cy="75863"/>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3" name="Google Shape;773;p15"/>
          <p:cNvSpPr/>
          <p:nvPr/>
        </p:nvSpPr>
        <p:spPr>
          <a:xfrm>
            <a:off x="7979912" y="2189339"/>
            <a:ext cx="62416" cy="75863"/>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4" name="Google Shape;774;p15"/>
          <p:cNvSpPr/>
          <p:nvPr/>
        </p:nvSpPr>
        <p:spPr>
          <a:xfrm>
            <a:off x="8322673" y="2189339"/>
            <a:ext cx="62416" cy="75863"/>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5" name="Google Shape;775;p15"/>
          <p:cNvSpPr/>
          <p:nvPr/>
        </p:nvSpPr>
        <p:spPr>
          <a:xfrm>
            <a:off x="8665433" y="2189339"/>
            <a:ext cx="62416" cy="75863"/>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6" name="Google Shape;776;p15"/>
          <p:cNvSpPr/>
          <p:nvPr/>
        </p:nvSpPr>
        <p:spPr>
          <a:xfrm>
            <a:off x="9008201" y="2189339"/>
            <a:ext cx="62446" cy="75863"/>
          </a:xfrm>
          <a:custGeom>
            <a:avLst/>
            <a:gdLst/>
            <a:ahLst/>
            <a:cxnLst/>
            <a:rect l="l" t="t" r="r" b="b"/>
            <a:pathLst>
              <a:path w="184308" h="160496" extrusionOk="0">
                <a:moveTo>
                  <a:pt x="184309"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7" name="Google Shape;777;p15"/>
          <p:cNvSpPr/>
          <p:nvPr/>
        </p:nvSpPr>
        <p:spPr>
          <a:xfrm>
            <a:off x="8832811"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8" name="Google Shape;778;p15"/>
          <p:cNvSpPr/>
          <p:nvPr/>
        </p:nvSpPr>
        <p:spPr>
          <a:xfrm>
            <a:off x="8490051"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9" name="Google Shape;779;p15"/>
          <p:cNvSpPr/>
          <p:nvPr/>
        </p:nvSpPr>
        <p:spPr>
          <a:xfrm>
            <a:off x="8147290" y="2356674"/>
            <a:ext cx="62416" cy="75863"/>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0" name="Google Shape;780;p15"/>
          <p:cNvSpPr/>
          <p:nvPr/>
        </p:nvSpPr>
        <p:spPr>
          <a:xfrm>
            <a:off x="7804531"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1" name="Google Shape;781;p15"/>
          <p:cNvSpPr/>
          <p:nvPr/>
        </p:nvSpPr>
        <p:spPr>
          <a:xfrm>
            <a:off x="7461769"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2" name="Google Shape;782;p15"/>
          <p:cNvSpPr/>
          <p:nvPr/>
        </p:nvSpPr>
        <p:spPr>
          <a:xfrm>
            <a:off x="8832811"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3" name="Google Shape;783;p15"/>
          <p:cNvSpPr/>
          <p:nvPr/>
        </p:nvSpPr>
        <p:spPr>
          <a:xfrm>
            <a:off x="8490051"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4" name="Google Shape;784;p15"/>
          <p:cNvSpPr/>
          <p:nvPr/>
        </p:nvSpPr>
        <p:spPr>
          <a:xfrm>
            <a:off x="8147290" y="2022005"/>
            <a:ext cx="62416" cy="75863"/>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5" name="Google Shape;785;p15"/>
          <p:cNvSpPr/>
          <p:nvPr/>
        </p:nvSpPr>
        <p:spPr>
          <a:xfrm>
            <a:off x="7804531"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6" name="Google Shape;786;p15"/>
          <p:cNvSpPr/>
          <p:nvPr/>
        </p:nvSpPr>
        <p:spPr>
          <a:xfrm>
            <a:off x="7461769"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7" name="Google Shape;787;p15"/>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88" name="Google Shape;788;p15"/>
          <p:cNvSpPr txBox="1">
            <a:spLocks noGrp="1"/>
          </p:cNvSpPr>
          <p:nvPr>
            <p:ph type="body" idx="1"/>
          </p:nvPr>
        </p:nvSpPr>
        <p:spPr>
          <a:xfrm>
            <a:off x="463356" y="411510"/>
            <a:ext cx="1958158" cy="844126"/>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500"/>
              </a:spcBef>
              <a:spcAft>
                <a:spcPts val="0"/>
              </a:spcAft>
              <a:buClr>
                <a:schemeClr val="dk1"/>
              </a:buClr>
              <a:buSzPts val="2600"/>
              <a:buNone/>
              <a:defRPr sz="2600" b="1">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400"/>
              </a:spcBef>
              <a:spcAft>
                <a:spcPts val="0"/>
              </a:spcAft>
              <a:buClr>
                <a:schemeClr val="dk1"/>
              </a:buClr>
              <a:buSzPts val="1800"/>
              <a:buNone/>
              <a:defRPr sz="1800" b="1"/>
            </a:lvl3pPr>
            <a:lvl4pPr marL="1828800" lvl="3" indent="-228600" algn="l">
              <a:lnSpc>
                <a:spcPct val="100000"/>
              </a:lnSpc>
              <a:spcBef>
                <a:spcPts val="300"/>
              </a:spcBef>
              <a:spcAft>
                <a:spcPts val="0"/>
              </a:spcAft>
              <a:buClr>
                <a:schemeClr val="dk1"/>
              </a:buClr>
              <a:buSzPts val="1600"/>
              <a:buNone/>
              <a:defRPr sz="1600" b="1"/>
            </a:lvl4pPr>
            <a:lvl5pPr marL="2286000" lvl="4" indent="-228600" algn="l">
              <a:lnSpc>
                <a:spcPct val="100000"/>
              </a:lnSpc>
              <a:spcBef>
                <a:spcPts val="300"/>
              </a:spcBef>
              <a:spcAft>
                <a:spcPts val="0"/>
              </a:spcAft>
              <a:buClr>
                <a:schemeClr val="dk1"/>
              </a:buClr>
              <a:buSzPts val="1600"/>
              <a:buNone/>
              <a:defRPr sz="1600" b="1"/>
            </a:lvl5pPr>
            <a:lvl6pPr marL="2743200" lvl="5" indent="-228600" algn="l">
              <a:lnSpc>
                <a:spcPct val="100000"/>
              </a:lnSpc>
              <a:spcBef>
                <a:spcPts val="300"/>
              </a:spcBef>
              <a:spcAft>
                <a:spcPts val="0"/>
              </a:spcAft>
              <a:buClr>
                <a:schemeClr val="dk1"/>
              </a:buClr>
              <a:buSzPts val="1600"/>
              <a:buNone/>
              <a:defRPr sz="1600" b="1"/>
            </a:lvl6pPr>
            <a:lvl7pPr marL="3200400" lvl="6" indent="-228600" algn="l">
              <a:lnSpc>
                <a:spcPct val="100000"/>
              </a:lnSpc>
              <a:spcBef>
                <a:spcPts val="300"/>
              </a:spcBef>
              <a:spcAft>
                <a:spcPts val="0"/>
              </a:spcAft>
              <a:buClr>
                <a:schemeClr val="dk1"/>
              </a:buClr>
              <a:buSzPts val="1600"/>
              <a:buNone/>
              <a:defRPr sz="1600" b="1"/>
            </a:lvl7pPr>
            <a:lvl8pPr marL="3657600" lvl="7" indent="-228600" algn="l">
              <a:lnSpc>
                <a:spcPct val="100000"/>
              </a:lnSpc>
              <a:spcBef>
                <a:spcPts val="300"/>
              </a:spcBef>
              <a:spcAft>
                <a:spcPts val="0"/>
              </a:spcAft>
              <a:buClr>
                <a:schemeClr val="dk1"/>
              </a:buClr>
              <a:buSzPts val="1600"/>
              <a:buNone/>
              <a:defRPr sz="1600" b="1"/>
            </a:lvl8pPr>
            <a:lvl9pPr marL="4114800" lvl="8" indent="-228600" algn="l">
              <a:lnSpc>
                <a:spcPct val="100000"/>
              </a:lnSpc>
              <a:spcBef>
                <a:spcPts val="300"/>
              </a:spcBef>
              <a:spcAft>
                <a:spcPts val="0"/>
              </a:spcAft>
              <a:buClr>
                <a:schemeClr val="dk1"/>
              </a:buClr>
              <a:buSzPts val="1600"/>
              <a:buNone/>
              <a:defRPr sz="1600" b="1"/>
            </a:lvl9pPr>
          </a:lstStyle>
          <a:p>
            <a:endParaRPr/>
          </a:p>
        </p:txBody>
      </p:sp>
      <p:sp>
        <p:nvSpPr>
          <p:cNvPr id="789" name="Google Shape;789;p15"/>
          <p:cNvSpPr txBox="1">
            <a:spLocks noGrp="1"/>
          </p:cNvSpPr>
          <p:nvPr>
            <p:ph type="body" idx="2"/>
          </p:nvPr>
        </p:nvSpPr>
        <p:spPr>
          <a:xfrm>
            <a:off x="466474" y="1415094"/>
            <a:ext cx="1958158" cy="2884847"/>
          </a:xfrm>
          <a:prstGeom prst="rect">
            <a:avLst/>
          </a:prstGeom>
          <a:noFill/>
          <a:ln>
            <a:noFill/>
          </a:ln>
        </p:spPr>
        <p:txBody>
          <a:bodyPr spcFirstLastPara="1" wrap="square" lIns="0" tIns="45700" rIns="0" bIns="45700" anchor="t" anchorCtr="0">
            <a:noAutofit/>
          </a:bodyPr>
          <a:lstStyle>
            <a:lvl1pPr marL="457200" lvl="0" indent="-2286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marL="1371600" lvl="2"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marL="1828800" lvl="3"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marL="2286000" lvl="4"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marL="2743200" lvl="5" indent="-330200" algn="l">
              <a:lnSpc>
                <a:spcPct val="100000"/>
              </a:lnSpc>
              <a:spcBef>
                <a:spcPts val="300"/>
              </a:spcBef>
              <a:spcAft>
                <a:spcPts val="0"/>
              </a:spcAft>
              <a:buClr>
                <a:schemeClr val="dk1"/>
              </a:buClr>
              <a:buSzPts val="1600"/>
              <a:buChar char="•"/>
              <a:defRPr sz="1600"/>
            </a:lvl6pPr>
            <a:lvl7pPr marL="3200400" lvl="6" indent="-330200" algn="l">
              <a:lnSpc>
                <a:spcPct val="100000"/>
              </a:lnSpc>
              <a:spcBef>
                <a:spcPts val="300"/>
              </a:spcBef>
              <a:spcAft>
                <a:spcPts val="0"/>
              </a:spcAft>
              <a:buClr>
                <a:schemeClr val="dk1"/>
              </a:buClr>
              <a:buSzPts val="1600"/>
              <a:buChar char="•"/>
              <a:defRPr sz="1600"/>
            </a:lvl7pPr>
            <a:lvl8pPr marL="3657600" lvl="7" indent="-330200" algn="l">
              <a:lnSpc>
                <a:spcPct val="100000"/>
              </a:lnSpc>
              <a:spcBef>
                <a:spcPts val="300"/>
              </a:spcBef>
              <a:spcAft>
                <a:spcPts val="0"/>
              </a:spcAft>
              <a:buClr>
                <a:schemeClr val="dk1"/>
              </a:buClr>
              <a:buSzPts val="1600"/>
              <a:buChar char="•"/>
              <a:defRPr sz="1600"/>
            </a:lvl8pPr>
            <a:lvl9pPr marL="4114800" lvl="8" indent="-330200" algn="l">
              <a:lnSpc>
                <a:spcPct val="100000"/>
              </a:lnSpc>
              <a:spcBef>
                <a:spcPts val="300"/>
              </a:spcBef>
              <a:spcAft>
                <a:spcPts val="0"/>
              </a:spcAft>
              <a:buClr>
                <a:schemeClr val="dk1"/>
              </a:buClr>
              <a:buSzPts val="1600"/>
              <a:buChar char="•"/>
              <a:defRPr sz="1600"/>
            </a:lvl9pPr>
          </a:lstStyle>
          <a:p>
            <a:endParaRPr/>
          </a:p>
        </p:txBody>
      </p:sp>
      <p:sp>
        <p:nvSpPr>
          <p:cNvPr id="790" name="Google Shape;790;p15"/>
          <p:cNvSpPr txBox="1">
            <a:spLocks noGrp="1"/>
          </p:cNvSpPr>
          <p:nvPr>
            <p:ph type="body" idx="3"/>
          </p:nvPr>
        </p:nvSpPr>
        <p:spPr>
          <a:xfrm>
            <a:off x="2702905" y="411510"/>
            <a:ext cx="1958158" cy="844126"/>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500"/>
              </a:spcBef>
              <a:spcAft>
                <a:spcPts val="0"/>
              </a:spcAft>
              <a:buClr>
                <a:schemeClr val="dk1"/>
              </a:buClr>
              <a:buSzPts val="2600"/>
              <a:buNone/>
              <a:defRPr sz="2600" b="1">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400"/>
              </a:spcBef>
              <a:spcAft>
                <a:spcPts val="0"/>
              </a:spcAft>
              <a:buClr>
                <a:schemeClr val="dk1"/>
              </a:buClr>
              <a:buSzPts val="1800"/>
              <a:buNone/>
              <a:defRPr sz="1800" b="1"/>
            </a:lvl3pPr>
            <a:lvl4pPr marL="1828800" lvl="3" indent="-228600" algn="l">
              <a:lnSpc>
                <a:spcPct val="100000"/>
              </a:lnSpc>
              <a:spcBef>
                <a:spcPts val="300"/>
              </a:spcBef>
              <a:spcAft>
                <a:spcPts val="0"/>
              </a:spcAft>
              <a:buClr>
                <a:schemeClr val="dk1"/>
              </a:buClr>
              <a:buSzPts val="1600"/>
              <a:buNone/>
              <a:defRPr sz="1600" b="1"/>
            </a:lvl4pPr>
            <a:lvl5pPr marL="2286000" lvl="4" indent="-228600" algn="l">
              <a:lnSpc>
                <a:spcPct val="100000"/>
              </a:lnSpc>
              <a:spcBef>
                <a:spcPts val="300"/>
              </a:spcBef>
              <a:spcAft>
                <a:spcPts val="0"/>
              </a:spcAft>
              <a:buClr>
                <a:schemeClr val="dk1"/>
              </a:buClr>
              <a:buSzPts val="1600"/>
              <a:buNone/>
              <a:defRPr sz="1600" b="1"/>
            </a:lvl5pPr>
            <a:lvl6pPr marL="2743200" lvl="5" indent="-228600" algn="l">
              <a:lnSpc>
                <a:spcPct val="100000"/>
              </a:lnSpc>
              <a:spcBef>
                <a:spcPts val="300"/>
              </a:spcBef>
              <a:spcAft>
                <a:spcPts val="0"/>
              </a:spcAft>
              <a:buClr>
                <a:schemeClr val="dk1"/>
              </a:buClr>
              <a:buSzPts val="1600"/>
              <a:buNone/>
              <a:defRPr sz="1600" b="1"/>
            </a:lvl6pPr>
            <a:lvl7pPr marL="3200400" lvl="6" indent="-228600" algn="l">
              <a:lnSpc>
                <a:spcPct val="100000"/>
              </a:lnSpc>
              <a:spcBef>
                <a:spcPts val="300"/>
              </a:spcBef>
              <a:spcAft>
                <a:spcPts val="0"/>
              </a:spcAft>
              <a:buClr>
                <a:schemeClr val="dk1"/>
              </a:buClr>
              <a:buSzPts val="1600"/>
              <a:buNone/>
              <a:defRPr sz="1600" b="1"/>
            </a:lvl7pPr>
            <a:lvl8pPr marL="3657600" lvl="7" indent="-228600" algn="l">
              <a:lnSpc>
                <a:spcPct val="100000"/>
              </a:lnSpc>
              <a:spcBef>
                <a:spcPts val="300"/>
              </a:spcBef>
              <a:spcAft>
                <a:spcPts val="0"/>
              </a:spcAft>
              <a:buClr>
                <a:schemeClr val="dk1"/>
              </a:buClr>
              <a:buSzPts val="1600"/>
              <a:buNone/>
              <a:defRPr sz="1600" b="1"/>
            </a:lvl8pPr>
            <a:lvl9pPr marL="4114800" lvl="8" indent="-228600" algn="l">
              <a:lnSpc>
                <a:spcPct val="100000"/>
              </a:lnSpc>
              <a:spcBef>
                <a:spcPts val="300"/>
              </a:spcBef>
              <a:spcAft>
                <a:spcPts val="0"/>
              </a:spcAft>
              <a:buClr>
                <a:schemeClr val="dk1"/>
              </a:buClr>
              <a:buSzPts val="1600"/>
              <a:buNone/>
              <a:defRPr sz="1600" b="1"/>
            </a:lvl9pPr>
          </a:lstStyle>
          <a:p>
            <a:endParaRPr/>
          </a:p>
        </p:txBody>
      </p:sp>
      <p:sp>
        <p:nvSpPr>
          <p:cNvPr id="791" name="Google Shape;791;p15"/>
          <p:cNvSpPr txBox="1">
            <a:spLocks noGrp="1"/>
          </p:cNvSpPr>
          <p:nvPr>
            <p:ph type="body" idx="4"/>
          </p:nvPr>
        </p:nvSpPr>
        <p:spPr>
          <a:xfrm>
            <a:off x="2702905" y="1415094"/>
            <a:ext cx="1958158" cy="2884847"/>
          </a:xfrm>
          <a:prstGeom prst="rect">
            <a:avLst/>
          </a:prstGeom>
          <a:noFill/>
          <a:ln>
            <a:noFill/>
          </a:ln>
        </p:spPr>
        <p:txBody>
          <a:bodyPr spcFirstLastPara="1" wrap="square" lIns="0" tIns="45700" rIns="0" bIns="45700" anchor="t" anchorCtr="0">
            <a:noAutofit/>
          </a:bodyPr>
          <a:lstStyle>
            <a:lvl1pPr marL="457200" lvl="0" indent="-2286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marL="1371600" lvl="2"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marL="1828800" lvl="3"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marL="2286000" lvl="4"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marL="2743200" lvl="5" indent="-330200" algn="l">
              <a:lnSpc>
                <a:spcPct val="100000"/>
              </a:lnSpc>
              <a:spcBef>
                <a:spcPts val="300"/>
              </a:spcBef>
              <a:spcAft>
                <a:spcPts val="0"/>
              </a:spcAft>
              <a:buClr>
                <a:schemeClr val="dk1"/>
              </a:buClr>
              <a:buSzPts val="1600"/>
              <a:buChar char="•"/>
              <a:defRPr sz="1600"/>
            </a:lvl6pPr>
            <a:lvl7pPr marL="3200400" lvl="6" indent="-330200" algn="l">
              <a:lnSpc>
                <a:spcPct val="100000"/>
              </a:lnSpc>
              <a:spcBef>
                <a:spcPts val="300"/>
              </a:spcBef>
              <a:spcAft>
                <a:spcPts val="0"/>
              </a:spcAft>
              <a:buClr>
                <a:schemeClr val="dk1"/>
              </a:buClr>
              <a:buSzPts val="1600"/>
              <a:buChar char="•"/>
              <a:defRPr sz="1600"/>
            </a:lvl7pPr>
            <a:lvl8pPr marL="3657600" lvl="7" indent="-330200" algn="l">
              <a:lnSpc>
                <a:spcPct val="100000"/>
              </a:lnSpc>
              <a:spcBef>
                <a:spcPts val="300"/>
              </a:spcBef>
              <a:spcAft>
                <a:spcPts val="0"/>
              </a:spcAft>
              <a:buClr>
                <a:schemeClr val="dk1"/>
              </a:buClr>
              <a:buSzPts val="1600"/>
              <a:buChar char="•"/>
              <a:defRPr sz="1600"/>
            </a:lvl8pPr>
            <a:lvl9pPr marL="4114800" lvl="8" indent="-330200" algn="l">
              <a:lnSpc>
                <a:spcPct val="100000"/>
              </a:lnSpc>
              <a:spcBef>
                <a:spcPts val="300"/>
              </a:spcBef>
              <a:spcAft>
                <a:spcPts val="0"/>
              </a:spcAft>
              <a:buClr>
                <a:schemeClr val="dk1"/>
              </a:buClr>
              <a:buSzPts val="1600"/>
              <a:buChar char="•"/>
              <a:defRPr sz="1600"/>
            </a:lvl9pPr>
          </a:lstStyle>
          <a:p>
            <a:endParaRPr/>
          </a:p>
        </p:txBody>
      </p:sp>
      <p:sp>
        <p:nvSpPr>
          <p:cNvPr id="792" name="Google Shape;792;p15"/>
          <p:cNvSpPr txBox="1">
            <a:spLocks noGrp="1"/>
          </p:cNvSpPr>
          <p:nvPr>
            <p:ph type="body" idx="5"/>
          </p:nvPr>
        </p:nvSpPr>
        <p:spPr>
          <a:xfrm>
            <a:off x="4937003" y="411510"/>
            <a:ext cx="1958158" cy="844126"/>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500"/>
              </a:spcBef>
              <a:spcAft>
                <a:spcPts val="0"/>
              </a:spcAft>
              <a:buClr>
                <a:schemeClr val="dk1"/>
              </a:buClr>
              <a:buSzPts val="2600"/>
              <a:buNone/>
              <a:defRPr sz="2600" b="1">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400"/>
              </a:spcBef>
              <a:spcAft>
                <a:spcPts val="0"/>
              </a:spcAft>
              <a:buClr>
                <a:schemeClr val="dk1"/>
              </a:buClr>
              <a:buSzPts val="1800"/>
              <a:buNone/>
              <a:defRPr sz="1800" b="1"/>
            </a:lvl3pPr>
            <a:lvl4pPr marL="1828800" lvl="3" indent="-228600" algn="l">
              <a:lnSpc>
                <a:spcPct val="100000"/>
              </a:lnSpc>
              <a:spcBef>
                <a:spcPts val="300"/>
              </a:spcBef>
              <a:spcAft>
                <a:spcPts val="0"/>
              </a:spcAft>
              <a:buClr>
                <a:schemeClr val="dk1"/>
              </a:buClr>
              <a:buSzPts val="1600"/>
              <a:buNone/>
              <a:defRPr sz="1600" b="1"/>
            </a:lvl4pPr>
            <a:lvl5pPr marL="2286000" lvl="4" indent="-228600" algn="l">
              <a:lnSpc>
                <a:spcPct val="100000"/>
              </a:lnSpc>
              <a:spcBef>
                <a:spcPts val="300"/>
              </a:spcBef>
              <a:spcAft>
                <a:spcPts val="0"/>
              </a:spcAft>
              <a:buClr>
                <a:schemeClr val="dk1"/>
              </a:buClr>
              <a:buSzPts val="1600"/>
              <a:buNone/>
              <a:defRPr sz="1600" b="1"/>
            </a:lvl5pPr>
            <a:lvl6pPr marL="2743200" lvl="5" indent="-228600" algn="l">
              <a:lnSpc>
                <a:spcPct val="100000"/>
              </a:lnSpc>
              <a:spcBef>
                <a:spcPts val="300"/>
              </a:spcBef>
              <a:spcAft>
                <a:spcPts val="0"/>
              </a:spcAft>
              <a:buClr>
                <a:schemeClr val="dk1"/>
              </a:buClr>
              <a:buSzPts val="1600"/>
              <a:buNone/>
              <a:defRPr sz="1600" b="1"/>
            </a:lvl6pPr>
            <a:lvl7pPr marL="3200400" lvl="6" indent="-228600" algn="l">
              <a:lnSpc>
                <a:spcPct val="100000"/>
              </a:lnSpc>
              <a:spcBef>
                <a:spcPts val="300"/>
              </a:spcBef>
              <a:spcAft>
                <a:spcPts val="0"/>
              </a:spcAft>
              <a:buClr>
                <a:schemeClr val="dk1"/>
              </a:buClr>
              <a:buSzPts val="1600"/>
              <a:buNone/>
              <a:defRPr sz="1600" b="1"/>
            </a:lvl7pPr>
            <a:lvl8pPr marL="3657600" lvl="7" indent="-228600" algn="l">
              <a:lnSpc>
                <a:spcPct val="100000"/>
              </a:lnSpc>
              <a:spcBef>
                <a:spcPts val="300"/>
              </a:spcBef>
              <a:spcAft>
                <a:spcPts val="0"/>
              </a:spcAft>
              <a:buClr>
                <a:schemeClr val="dk1"/>
              </a:buClr>
              <a:buSzPts val="1600"/>
              <a:buNone/>
              <a:defRPr sz="1600" b="1"/>
            </a:lvl8pPr>
            <a:lvl9pPr marL="4114800" lvl="8" indent="-228600" algn="l">
              <a:lnSpc>
                <a:spcPct val="100000"/>
              </a:lnSpc>
              <a:spcBef>
                <a:spcPts val="300"/>
              </a:spcBef>
              <a:spcAft>
                <a:spcPts val="0"/>
              </a:spcAft>
              <a:buClr>
                <a:schemeClr val="dk1"/>
              </a:buClr>
              <a:buSzPts val="1600"/>
              <a:buNone/>
              <a:defRPr sz="1600" b="1"/>
            </a:lvl9pPr>
          </a:lstStyle>
          <a:p>
            <a:endParaRPr/>
          </a:p>
        </p:txBody>
      </p:sp>
      <p:sp>
        <p:nvSpPr>
          <p:cNvPr id="793" name="Google Shape;793;p15"/>
          <p:cNvSpPr txBox="1">
            <a:spLocks noGrp="1"/>
          </p:cNvSpPr>
          <p:nvPr>
            <p:ph type="body" idx="6"/>
          </p:nvPr>
        </p:nvSpPr>
        <p:spPr>
          <a:xfrm>
            <a:off x="4937003" y="1415094"/>
            <a:ext cx="1958158" cy="2884847"/>
          </a:xfrm>
          <a:prstGeom prst="rect">
            <a:avLst/>
          </a:prstGeom>
          <a:noFill/>
          <a:ln>
            <a:noFill/>
          </a:ln>
        </p:spPr>
        <p:txBody>
          <a:bodyPr spcFirstLastPara="1" wrap="square" lIns="0" tIns="45700" rIns="0" bIns="45700" anchor="t" anchorCtr="0">
            <a:noAutofit/>
          </a:bodyPr>
          <a:lstStyle>
            <a:lvl1pPr marL="457200" lvl="0" indent="-2286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marL="1371600" lvl="2"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marL="1828800" lvl="3"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marL="2286000" lvl="4"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marL="2743200" lvl="5" indent="-330200" algn="l">
              <a:lnSpc>
                <a:spcPct val="100000"/>
              </a:lnSpc>
              <a:spcBef>
                <a:spcPts val="300"/>
              </a:spcBef>
              <a:spcAft>
                <a:spcPts val="0"/>
              </a:spcAft>
              <a:buClr>
                <a:schemeClr val="dk1"/>
              </a:buClr>
              <a:buSzPts val="1600"/>
              <a:buChar char="•"/>
              <a:defRPr sz="1600"/>
            </a:lvl6pPr>
            <a:lvl7pPr marL="3200400" lvl="6" indent="-330200" algn="l">
              <a:lnSpc>
                <a:spcPct val="100000"/>
              </a:lnSpc>
              <a:spcBef>
                <a:spcPts val="300"/>
              </a:spcBef>
              <a:spcAft>
                <a:spcPts val="0"/>
              </a:spcAft>
              <a:buClr>
                <a:schemeClr val="dk1"/>
              </a:buClr>
              <a:buSzPts val="1600"/>
              <a:buChar char="•"/>
              <a:defRPr sz="1600"/>
            </a:lvl7pPr>
            <a:lvl8pPr marL="3657600" lvl="7" indent="-330200" algn="l">
              <a:lnSpc>
                <a:spcPct val="100000"/>
              </a:lnSpc>
              <a:spcBef>
                <a:spcPts val="300"/>
              </a:spcBef>
              <a:spcAft>
                <a:spcPts val="0"/>
              </a:spcAft>
              <a:buClr>
                <a:schemeClr val="dk1"/>
              </a:buClr>
              <a:buSzPts val="1600"/>
              <a:buChar char="•"/>
              <a:defRPr sz="1600"/>
            </a:lvl8pPr>
            <a:lvl9pPr marL="4114800" lvl="8" indent="-330200" algn="l">
              <a:lnSpc>
                <a:spcPct val="100000"/>
              </a:lnSpc>
              <a:spcBef>
                <a:spcPts val="300"/>
              </a:spcBef>
              <a:spcAft>
                <a:spcPts val="0"/>
              </a:spcAft>
              <a:buClr>
                <a:schemeClr val="dk1"/>
              </a:buClr>
              <a:buSzPts val="1600"/>
              <a:buChar char="•"/>
              <a:defRPr sz="1600"/>
            </a:lvl9pPr>
          </a:lstStyle>
          <a:p>
            <a:endParaRPr/>
          </a:p>
        </p:txBody>
      </p:sp>
      <p:sp>
        <p:nvSpPr>
          <p:cNvPr id="794" name="Google Shape;794;p15"/>
          <p:cNvSpPr txBox="1">
            <a:spLocks noGrp="1"/>
          </p:cNvSpPr>
          <p:nvPr>
            <p:ph type="sldNum" idx="12"/>
          </p:nvPr>
        </p:nvSpPr>
        <p:spPr>
          <a:xfrm>
            <a:off x="6526866" y="4623978"/>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hank You Slide">
  <p:cSld name="1_Thank You Slide">
    <p:spTree>
      <p:nvGrpSpPr>
        <p:cNvPr id="1" name="Shape 795"/>
        <p:cNvGrpSpPr/>
        <p:nvPr/>
      </p:nvGrpSpPr>
      <p:grpSpPr>
        <a:xfrm>
          <a:off x="0" y="0"/>
          <a:ext cx="0" cy="0"/>
          <a:chOff x="0" y="0"/>
          <a:chExt cx="0" cy="0"/>
        </a:xfrm>
      </p:grpSpPr>
      <p:sp>
        <p:nvSpPr>
          <p:cNvPr id="796" name="Google Shape;796;p16"/>
          <p:cNvSpPr txBox="1">
            <a:spLocks noGrp="1"/>
          </p:cNvSpPr>
          <p:nvPr>
            <p:ph type="ftr" idx="11"/>
          </p:nvPr>
        </p:nvSpPr>
        <p:spPr>
          <a:xfrm rot="-5400000">
            <a:off x="7334759" y="2434793"/>
            <a:ext cx="2894846" cy="273915"/>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97" name="Google Shape;797;p16"/>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798" name="Google Shape;798;p16"/>
          <p:cNvSpPr/>
          <p:nvPr/>
        </p:nvSpPr>
        <p:spPr>
          <a:xfrm>
            <a:off x="-3704" y="0"/>
            <a:ext cx="9147704" cy="195486"/>
          </a:xfrm>
          <a:prstGeom prst="rect">
            <a:avLst/>
          </a:prstGeom>
          <a:solidFill>
            <a:schemeClr val="accent1"/>
          </a:solidFill>
          <a:ln w="25400" cap="flat" cmpd="sng">
            <a:solidFill>
              <a:srgbClr val="9934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799"/>
        <p:cNvGrpSpPr/>
        <p:nvPr/>
      </p:nvGrpSpPr>
      <p:grpSpPr>
        <a:xfrm>
          <a:off x="0" y="0"/>
          <a:ext cx="0" cy="0"/>
          <a:chOff x="0" y="0"/>
          <a:chExt cx="0" cy="0"/>
        </a:xfrm>
      </p:grpSpPr>
      <p:grpSp>
        <p:nvGrpSpPr>
          <p:cNvPr id="800" name="Google Shape;800;p17"/>
          <p:cNvGrpSpPr/>
          <p:nvPr/>
        </p:nvGrpSpPr>
        <p:grpSpPr>
          <a:xfrm rot="-5400000">
            <a:off x="991557" y="1064761"/>
            <a:ext cx="3088027" cy="5002513"/>
            <a:chOff x="117748" y="1"/>
            <a:chExt cx="3527025" cy="6668280"/>
          </a:xfrm>
        </p:grpSpPr>
        <p:sp>
          <p:nvSpPr>
            <p:cNvPr id="801" name="Google Shape;801;p17"/>
            <p:cNvSpPr/>
            <p:nvPr/>
          </p:nvSpPr>
          <p:spPr>
            <a:xfrm rot="5400000">
              <a:off x="2986479" y="4075771"/>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2" name="Google Shape;802;p17"/>
            <p:cNvSpPr/>
            <p:nvPr/>
          </p:nvSpPr>
          <p:spPr>
            <a:xfrm rot="5400000">
              <a:off x="2986479" y="45326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3" name="Google Shape;803;p17"/>
            <p:cNvSpPr/>
            <p:nvPr/>
          </p:nvSpPr>
          <p:spPr>
            <a:xfrm rot="5400000">
              <a:off x="2986479" y="4989560"/>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4" name="Google Shape;804;p17"/>
            <p:cNvSpPr/>
            <p:nvPr/>
          </p:nvSpPr>
          <p:spPr>
            <a:xfrm rot="5400000">
              <a:off x="2986479" y="5446455"/>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5" name="Google Shape;805;p17"/>
            <p:cNvSpPr/>
            <p:nvPr/>
          </p:nvSpPr>
          <p:spPr>
            <a:xfrm rot="5400000">
              <a:off x="2986479" y="5903350"/>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6" name="Google Shape;806;p17"/>
            <p:cNvSpPr/>
            <p:nvPr/>
          </p:nvSpPr>
          <p:spPr>
            <a:xfrm rot="5400000">
              <a:off x="2986459" y="6360275"/>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7" name="Google Shape;807;p17"/>
            <p:cNvSpPr/>
            <p:nvPr/>
          </p:nvSpPr>
          <p:spPr>
            <a:xfrm rot="5400000">
              <a:off x="2795355" y="6583357"/>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8" name="Google Shape;808;p17"/>
            <p:cNvSpPr/>
            <p:nvPr/>
          </p:nvSpPr>
          <p:spPr>
            <a:xfrm rot="5400000">
              <a:off x="2795355" y="6126462"/>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9" name="Google Shape;809;p17"/>
            <p:cNvSpPr/>
            <p:nvPr/>
          </p:nvSpPr>
          <p:spPr>
            <a:xfrm rot="5400000">
              <a:off x="2795355" y="56695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0" name="Google Shape;810;p17"/>
            <p:cNvSpPr/>
            <p:nvPr/>
          </p:nvSpPr>
          <p:spPr>
            <a:xfrm rot="5400000">
              <a:off x="2795355" y="5212673"/>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1" name="Google Shape;811;p17"/>
            <p:cNvSpPr/>
            <p:nvPr/>
          </p:nvSpPr>
          <p:spPr>
            <a:xfrm rot="5400000">
              <a:off x="2795355" y="475577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2" name="Google Shape;812;p17"/>
            <p:cNvSpPr/>
            <p:nvPr/>
          </p:nvSpPr>
          <p:spPr>
            <a:xfrm rot="5400000">
              <a:off x="2795355" y="429888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3" name="Google Shape;813;p17"/>
            <p:cNvSpPr/>
            <p:nvPr/>
          </p:nvSpPr>
          <p:spPr>
            <a:xfrm rot="5400000">
              <a:off x="2604232" y="4075771"/>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4" name="Google Shape;814;p17"/>
            <p:cNvSpPr/>
            <p:nvPr/>
          </p:nvSpPr>
          <p:spPr>
            <a:xfrm rot="5400000">
              <a:off x="2604232" y="45326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5" name="Google Shape;815;p17"/>
            <p:cNvSpPr/>
            <p:nvPr/>
          </p:nvSpPr>
          <p:spPr>
            <a:xfrm rot="5400000">
              <a:off x="2604232" y="4989560"/>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6" name="Google Shape;816;p17"/>
            <p:cNvSpPr/>
            <p:nvPr/>
          </p:nvSpPr>
          <p:spPr>
            <a:xfrm rot="5400000">
              <a:off x="2604232" y="5446455"/>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7" name="Google Shape;817;p17"/>
            <p:cNvSpPr/>
            <p:nvPr/>
          </p:nvSpPr>
          <p:spPr>
            <a:xfrm rot="5400000">
              <a:off x="2604232" y="5903350"/>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8" name="Google Shape;818;p17"/>
            <p:cNvSpPr/>
            <p:nvPr/>
          </p:nvSpPr>
          <p:spPr>
            <a:xfrm rot="5400000">
              <a:off x="2604212" y="6360275"/>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9" name="Google Shape;819;p17"/>
            <p:cNvSpPr/>
            <p:nvPr/>
          </p:nvSpPr>
          <p:spPr>
            <a:xfrm rot="5400000">
              <a:off x="2413109" y="6583357"/>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0" name="Google Shape;820;p17"/>
            <p:cNvSpPr/>
            <p:nvPr/>
          </p:nvSpPr>
          <p:spPr>
            <a:xfrm rot="5400000">
              <a:off x="2413109" y="6126462"/>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1" name="Google Shape;821;p17"/>
            <p:cNvSpPr/>
            <p:nvPr/>
          </p:nvSpPr>
          <p:spPr>
            <a:xfrm rot="5400000">
              <a:off x="2413109" y="56695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2" name="Google Shape;822;p17"/>
            <p:cNvSpPr/>
            <p:nvPr/>
          </p:nvSpPr>
          <p:spPr>
            <a:xfrm rot="5400000">
              <a:off x="2413109" y="5212673"/>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3" name="Google Shape;823;p17"/>
            <p:cNvSpPr/>
            <p:nvPr/>
          </p:nvSpPr>
          <p:spPr>
            <a:xfrm rot="5400000">
              <a:off x="2413109" y="475577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4" name="Google Shape;824;p17"/>
            <p:cNvSpPr/>
            <p:nvPr/>
          </p:nvSpPr>
          <p:spPr>
            <a:xfrm rot="5400000">
              <a:off x="2413109" y="429888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5" name="Google Shape;825;p17"/>
            <p:cNvSpPr/>
            <p:nvPr/>
          </p:nvSpPr>
          <p:spPr>
            <a:xfrm rot="5400000">
              <a:off x="2221985" y="4075771"/>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6" name="Google Shape;826;p17"/>
            <p:cNvSpPr/>
            <p:nvPr/>
          </p:nvSpPr>
          <p:spPr>
            <a:xfrm rot="5400000">
              <a:off x="2221985" y="45326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7" name="Google Shape;827;p17"/>
            <p:cNvSpPr/>
            <p:nvPr/>
          </p:nvSpPr>
          <p:spPr>
            <a:xfrm rot="5400000">
              <a:off x="2221985" y="4989560"/>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8" name="Google Shape;828;p17"/>
            <p:cNvSpPr/>
            <p:nvPr/>
          </p:nvSpPr>
          <p:spPr>
            <a:xfrm rot="5400000">
              <a:off x="2221985" y="5446455"/>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9" name="Google Shape;829;p17"/>
            <p:cNvSpPr/>
            <p:nvPr/>
          </p:nvSpPr>
          <p:spPr>
            <a:xfrm rot="5400000">
              <a:off x="2221985" y="5903350"/>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0" name="Google Shape;830;p17"/>
            <p:cNvSpPr/>
            <p:nvPr/>
          </p:nvSpPr>
          <p:spPr>
            <a:xfrm rot="5400000">
              <a:off x="2221965" y="6360275"/>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1" name="Google Shape;831;p17"/>
            <p:cNvSpPr/>
            <p:nvPr/>
          </p:nvSpPr>
          <p:spPr>
            <a:xfrm rot="5400000">
              <a:off x="2030862" y="6583357"/>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2" name="Google Shape;832;p17"/>
            <p:cNvSpPr/>
            <p:nvPr/>
          </p:nvSpPr>
          <p:spPr>
            <a:xfrm rot="5400000">
              <a:off x="2030862" y="6126462"/>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3" name="Google Shape;833;p17"/>
            <p:cNvSpPr/>
            <p:nvPr/>
          </p:nvSpPr>
          <p:spPr>
            <a:xfrm rot="5400000">
              <a:off x="2030862" y="56695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4" name="Google Shape;834;p17"/>
            <p:cNvSpPr/>
            <p:nvPr/>
          </p:nvSpPr>
          <p:spPr>
            <a:xfrm rot="5400000">
              <a:off x="2030862" y="5212673"/>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5" name="Google Shape;835;p17"/>
            <p:cNvSpPr/>
            <p:nvPr/>
          </p:nvSpPr>
          <p:spPr>
            <a:xfrm rot="5400000">
              <a:off x="2030862" y="475577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6" name="Google Shape;836;p17"/>
            <p:cNvSpPr/>
            <p:nvPr/>
          </p:nvSpPr>
          <p:spPr>
            <a:xfrm rot="5400000">
              <a:off x="2030862" y="429888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7" name="Google Shape;837;p17"/>
            <p:cNvSpPr/>
            <p:nvPr/>
          </p:nvSpPr>
          <p:spPr>
            <a:xfrm rot="5400000">
              <a:off x="1839738" y="4075771"/>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8" name="Google Shape;838;p17"/>
            <p:cNvSpPr/>
            <p:nvPr/>
          </p:nvSpPr>
          <p:spPr>
            <a:xfrm rot="5400000">
              <a:off x="1839738" y="45326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9" name="Google Shape;839;p17"/>
            <p:cNvSpPr/>
            <p:nvPr/>
          </p:nvSpPr>
          <p:spPr>
            <a:xfrm rot="5400000">
              <a:off x="1839738" y="4989560"/>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0" name="Google Shape;840;p17"/>
            <p:cNvSpPr/>
            <p:nvPr/>
          </p:nvSpPr>
          <p:spPr>
            <a:xfrm rot="5400000">
              <a:off x="1839738" y="5446455"/>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1" name="Google Shape;841;p17"/>
            <p:cNvSpPr/>
            <p:nvPr/>
          </p:nvSpPr>
          <p:spPr>
            <a:xfrm rot="5400000">
              <a:off x="1839738" y="5903350"/>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2" name="Google Shape;842;p17"/>
            <p:cNvSpPr/>
            <p:nvPr/>
          </p:nvSpPr>
          <p:spPr>
            <a:xfrm rot="5400000">
              <a:off x="1839718" y="6360275"/>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3" name="Google Shape;843;p17"/>
            <p:cNvSpPr/>
            <p:nvPr/>
          </p:nvSpPr>
          <p:spPr>
            <a:xfrm rot="5400000">
              <a:off x="1648615" y="6583357"/>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4" name="Google Shape;844;p17"/>
            <p:cNvSpPr/>
            <p:nvPr/>
          </p:nvSpPr>
          <p:spPr>
            <a:xfrm rot="5400000">
              <a:off x="1648615" y="6126462"/>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5" name="Google Shape;845;p17"/>
            <p:cNvSpPr/>
            <p:nvPr/>
          </p:nvSpPr>
          <p:spPr>
            <a:xfrm rot="5400000">
              <a:off x="1648615" y="56695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6" name="Google Shape;846;p17"/>
            <p:cNvSpPr/>
            <p:nvPr/>
          </p:nvSpPr>
          <p:spPr>
            <a:xfrm rot="5400000">
              <a:off x="1648615" y="5212673"/>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7" name="Google Shape;847;p17"/>
            <p:cNvSpPr/>
            <p:nvPr/>
          </p:nvSpPr>
          <p:spPr>
            <a:xfrm rot="5400000">
              <a:off x="1648615" y="475577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8" name="Google Shape;848;p17"/>
            <p:cNvSpPr/>
            <p:nvPr/>
          </p:nvSpPr>
          <p:spPr>
            <a:xfrm rot="5400000">
              <a:off x="1648615" y="429888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9" name="Google Shape;849;p17"/>
            <p:cNvSpPr/>
            <p:nvPr/>
          </p:nvSpPr>
          <p:spPr>
            <a:xfrm rot="5400000">
              <a:off x="1457492" y="4075771"/>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0" name="Google Shape;850;p17"/>
            <p:cNvSpPr/>
            <p:nvPr/>
          </p:nvSpPr>
          <p:spPr>
            <a:xfrm rot="5400000">
              <a:off x="1457492" y="45326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1" name="Google Shape;851;p17"/>
            <p:cNvSpPr/>
            <p:nvPr/>
          </p:nvSpPr>
          <p:spPr>
            <a:xfrm rot="5400000">
              <a:off x="1457492" y="4989560"/>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2" name="Google Shape;852;p17"/>
            <p:cNvSpPr/>
            <p:nvPr/>
          </p:nvSpPr>
          <p:spPr>
            <a:xfrm rot="5400000">
              <a:off x="1457492" y="5446455"/>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3" name="Google Shape;853;p17"/>
            <p:cNvSpPr/>
            <p:nvPr/>
          </p:nvSpPr>
          <p:spPr>
            <a:xfrm rot="5400000">
              <a:off x="1457492" y="5903350"/>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4" name="Google Shape;854;p17"/>
            <p:cNvSpPr/>
            <p:nvPr/>
          </p:nvSpPr>
          <p:spPr>
            <a:xfrm rot="5400000">
              <a:off x="1457472" y="6360275"/>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5" name="Google Shape;855;p17"/>
            <p:cNvSpPr/>
            <p:nvPr/>
          </p:nvSpPr>
          <p:spPr>
            <a:xfrm rot="5400000">
              <a:off x="1266329" y="6583331"/>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6" name="Google Shape;856;p17"/>
            <p:cNvSpPr/>
            <p:nvPr/>
          </p:nvSpPr>
          <p:spPr>
            <a:xfrm rot="5400000">
              <a:off x="1266329" y="6126436"/>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7" name="Google Shape;857;p17"/>
            <p:cNvSpPr/>
            <p:nvPr/>
          </p:nvSpPr>
          <p:spPr>
            <a:xfrm rot="5400000">
              <a:off x="1266329" y="56695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8" name="Google Shape;858;p17"/>
            <p:cNvSpPr/>
            <p:nvPr/>
          </p:nvSpPr>
          <p:spPr>
            <a:xfrm rot="5400000">
              <a:off x="1266329" y="5212647"/>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9" name="Google Shape;859;p17"/>
            <p:cNvSpPr/>
            <p:nvPr/>
          </p:nvSpPr>
          <p:spPr>
            <a:xfrm rot="5400000">
              <a:off x="1266329" y="475575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0" name="Google Shape;860;p17"/>
            <p:cNvSpPr/>
            <p:nvPr/>
          </p:nvSpPr>
          <p:spPr>
            <a:xfrm rot="5400000">
              <a:off x="1266329" y="429885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1" name="Google Shape;861;p17"/>
            <p:cNvSpPr/>
            <p:nvPr/>
          </p:nvSpPr>
          <p:spPr>
            <a:xfrm rot="5400000">
              <a:off x="1075169" y="4075771"/>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2" name="Google Shape;862;p17"/>
            <p:cNvSpPr/>
            <p:nvPr/>
          </p:nvSpPr>
          <p:spPr>
            <a:xfrm rot="5400000">
              <a:off x="1075169" y="45326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3" name="Google Shape;863;p17"/>
            <p:cNvSpPr/>
            <p:nvPr/>
          </p:nvSpPr>
          <p:spPr>
            <a:xfrm rot="5400000">
              <a:off x="1075169" y="4989560"/>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4" name="Google Shape;864;p17"/>
            <p:cNvSpPr/>
            <p:nvPr/>
          </p:nvSpPr>
          <p:spPr>
            <a:xfrm rot="5400000">
              <a:off x="1075169" y="5446455"/>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5" name="Google Shape;865;p17"/>
            <p:cNvSpPr/>
            <p:nvPr/>
          </p:nvSpPr>
          <p:spPr>
            <a:xfrm rot="5400000">
              <a:off x="1075169" y="5903350"/>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6" name="Google Shape;866;p17"/>
            <p:cNvSpPr/>
            <p:nvPr/>
          </p:nvSpPr>
          <p:spPr>
            <a:xfrm rot="5400000">
              <a:off x="1075149" y="6360275"/>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7" name="Google Shape;867;p17"/>
            <p:cNvSpPr/>
            <p:nvPr/>
          </p:nvSpPr>
          <p:spPr>
            <a:xfrm rot="5400000">
              <a:off x="884046" y="6583357"/>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8" name="Google Shape;868;p17"/>
            <p:cNvSpPr/>
            <p:nvPr/>
          </p:nvSpPr>
          <p:spPr>
            <a:xfrm rot="5400000">
              <a:off x="884046" y="6126462"/>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9" name="Google Shape;869;p17"/>
            <p:cNvSpPr/>
            <p:nvPr/>
          </p:nvSpPr>
          <p:spPr>
            <a:xfrm rot="5400000">
              <a:off x="884046" y="56695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0" name="Google Shape;870;p17"/>
            <p:cNvSpPr/>
            <p:nvPr/>
          </p:nvSpPr>
          <p:spPr>
            <a:xfrm rot="5400000">
              <a:off x="884046" y="5212673"/>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1" name="Google Shape;871;p17"/>
            <p:cNvSpPr/>
            <p:nvPr/>
          </p:nvSpPr>
          <p:spPr>
            <a:xfrm rot="5400000">
              <a:off x="884046" y="475577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2" name="Google Shape;872;p17"/>
            <p:cNvSpPr/>
            <p:nvPr/>
          </p:nvSpPr>
          <p:spPr>
            <a:xfrm rot="5400000">
              <a:off x="884046" y="429888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3" name="Google Shape;873;p17"/>
            <p:cNvSpPr/>
            <p:nvPr/>
          </p:nvSpPr>
          <p:spPr>
            <a:xfrm rot="5400000">
              <a:off x="692922" y="4075771"/>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4" name="Google Shape;874;p17"/>
            <p:cNvSpPr/>
            <p:nvPr/>
          </p:nvSpPr>
          <p:spPr>
            <a:xfrm rot="5400000">
              <a:off x="692922" y="45326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5" name="Google Shape;875;p17"/>
            <p:cNvSpPr/>
            <p:nvPr/>
          </p:nvSpPr>
          <p:spPr>
            <a:xfrm rot="5400000">
              <a:off x="692922" y="4989560"/>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6" name="Google Shape;876;p17"/>
            <p:cNvSpPr/>
            <p:nvPr/>
          </p:nvSpPr>
          <p:spPr>
            <a:xfrm rot="5400000">
              <a:off x="692922" y="5446455"/>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7" name="Google Shape;877;p17"/>
            <p:cNvSpPr/>
            <p:nvPr/>
          </p:nvSpPr>
          <p:spPr>
            <a:xfrm rot="5400000">
              <a:off x="692922" y="5903350"/>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8" name="Google Shape;878;p17"/>
            <p:cNvSpPr/>
            <p:nvPr/>
          </p:nvSpPr>
          <p:spPr>
            <a:xfrm rot="5400000">
              <a:off x="692902" y="6360275"/>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9" name="Google Shape;879;p17"/>
            <p:cNvSpPr/>
            <p:nvPr/>
          </p:nvSpPr>
          <p:spPr>
            <a:xfrm rot="5400000">
              <a:off x="501799" y="6583357"/>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0" name="Google Shape;880;p17"/>
            <p:cNvSpPr/>
            <p:nvPr/>
          </p:nvSpPr>
          <p:spPr>
            <a:xfrm rot="5400000">
              <a:off x="501799" y="6126462"/>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1" name="Google Shape;881;p17"/>
            <p:cNvSpPr/>
            <p:nvPr/>
          </p:nvSpPr>
          <p:spPr>
            <a:xfrm rot="5400000">
              <a:off x="501799" y="56695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2" name="Google Shape;882;p17"/>
            <p:cNvSpPr/>
            <p:nvPr/>
          </p:nvSpPr>
          <p:spPr>
            <a:xfrm rot="5400000">
              <a:off x="501799" y="5212673"/>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3" name="Google Shape;883;p17"/>
            <p:cNvSpPr/>
            <p:nvPr/>
          </p:nvSpPr>
          <p:spPr>
            <a:xfrm rot="5400000">
              <a:off x="501799" y="475577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4" name="Google Shape;884;p17"/>
            <p:cNvSpPr/>
            <p:nvPr/>
          </p:nvSpPr>
          <p:spPr>
            <a:xfrm rot="5400000">
              <a:off x="501799" y="429888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5" name="Google Shape;885;p17"/>
            <p:cNvSpPr/>
            <p:nvPr/>
          </p:nvSpPr>
          <p:spPr>
            <a:xfrm rot="5400000">
              <a:off x="310637" y="4075745"/>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6" name="Google Shape;886;p17"/>
            <p:cNvSpPr/>
            <p:nvPr/>
          </p:nvSpPr>
          <p:spPr>
            <a:xfrm rot="5400000">
              <a:off x="310637" y="45326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7" name="Google Shape;887;p17"/>
            <p:cNvSpPr/>
            <p:nvPr/>
          </p:nvSpPr>
          <p:spPr>
            <a:xfrm rot="5400000">
              <a:off x="310637" y="4989534"/>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8" name="Google Shape;888;p17"/>
            <p:cNvSpPr/>
            <p:nvPr/>
          </p:nvSpPr>
          <p:spPr>
            <a:xfrm rot="5400000">
              <a:off x="310637" y="5446429"/>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9" name="Google Shape;889;p17"/>
            <p:cNvSpPr/>
            <p:nvPr/>
          </p:nvSpPr>
          <p:spPr>
            <a:xfrm rot="5400000">
              <a:off x="310637" y="5903324"/>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0" name="Google Shape;890;p17"/>
            <p:cNvSpPr/>
            <p:nvPr/>
          </p:nvSpPr>
          <p:spPr>
            <a:xfrm rot="5400000">
              <a:off x="310616" y="6360249"/>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1" name="Google Shape;891;p17"/>
            <p:cNvSpPr/>
            <p:nvPr/>
          </p:nvSpPr>
          <p:spPr>
            <a:xfrm rot="5400000">
              <a:off x="119471" y="6583357"/>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2" name="Google Shape;892;p17"/>
            <p:cNvSpPr/>
            <p:nvPr/>
          </p:nvSpPr>
          <p:spPr>
            <a:xfrm rot="5400000">
              <a:off x="119471" y="6126462"/>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3" name="Google Shape;893;p17"/>
            <p:cNvSpPr/>
            <p:nvPr/>
          </p:nvSpPr>
          <p:spPr>
            <a:xfrm rot="5400000">
              <a:off x="119471" y="56695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4" name="Google Shape;894;p17"/>
            <p:cNvSpPr/>
            <p:nvPr/>
          </p:nvSpPr>
          <p:spPr>
            <a:xfrm rot="5400000">
              <a:off x="119471" y="5212673"/>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5" name="Google Shape;895;p17"/>
            <p:cNvSpPr/>
            <p:nvPr/>
          </p:nvSpPr>
          <p:spPr>
            <a:xfrm rot="5400000">
              <a:off x="119471" y="475577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6" name="Google Shape;896;p17"/>
            <p:cNvSpPr/>
            <p:nvPr/>
          </p:nvSpPr>
          <p:spPr>
            <a:xfrm rot="5400000">
              <a:off x="119471" y="429888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7" name="Google Shape;897;p17"/>
            <p:cNvSpPr/>
            <p:nvPr/>
          </p:nvSpPr>
          <p:spPr>
            <a:xfrm rot="5400000">
              <a:off x="3368726" y="4075771"/>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8" name="Google Shape;898;p17"/>
            <p:cNvSpPr/>
            <p:nvPr/>
          </p:nvSpPr>
          <p:spPr>
            <a:xfrm rot="5400000">
              <a:off x="3368726" y="45326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9" name="Google Shape;899;p17"/>
            <p:cNvSpPr/>
            <p:nvPr/>
          </p:nvSpPr>
          <p:spPr>
            <a:xfrm rot="5400000">
              <a:off x="3368726" y="4989560"/>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0" name="Google Shape;900;p17"/>
            <p:cNvSpPr/>
            <p:nvPr/>
          </p:nvSpPr>
          <p:spPr>
            <a:xfrm rot="5400000">
              <a:off x="3368726" y="5446455"/>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1" name="Google Shape;901;p17"/>
            <p:cNvSpPr/>
            <p:nvPr/>
          </p:nvSpPr>
          <p:spPr>
            <a:xfrm rot="5400000">
              <a:off x="3368726" y="5903350"/>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2" name="Google Shape;902;p17"/>
            <p:cNvSpPr/>
            <p:nvPr/>
          </p:nvSpPr>
          <p:spPr>
            <a:xfrm rot="5400000">
              <a:off x="3368706" y="6360275"/>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3" name="Google Shape;903;p17"/>
            <p:cNvSpPr/>
            <p:nvPr/>
          </p:nvSpPr>
          <p:spPr>
            <a:xfrm rot="5400000">
              <a:off x="3177602" y="6583357"/>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4" name="Google Shape;904;p17"/>
            <p:cNvSpPr/>
            <p:nvPr/>
          </p:nvSpPr>
          <p:spPr>
            <a:xfrm rot="5400000">
              <a:off x="3177602" y="6126462"/>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5" name="Google Shape;905;p17"/>
            <p:cNvSpPr/>
            <p:nvPr/>
          </p:nvSpPr>
          <p:spPr>
            <a:xfrm rot="5400000">
              <a:off x="3177602" y="56695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6" name="Google Shape;906;p17"/>
            <p:cNvSpPr/>
            <p:nvPr/>
          </p:nvSpPr>
          <p:spPr>
            <a:xfrm rot="5400000">
              <a:off x="3177602" y="5212673"/>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7" name="Google Shape;907;p17"/>
            <p:cNvSpPr/>
            <p:nvPr/>
          </p:nvSpPr>
          <p:spPr>
            <a:xfrm rot="5400000">
              <a:off x="3177602" y="475577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8" name="Google Shape;908;p17"/>
            <p:cNvSpPr/>
            <p:nvPr/>
          </p:nvSpPr>
          <p:spPr>
            <a:xfrm rot="5400000">
              <a:off x="3177602" y="429888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9" name="Google Shape;909;p17"/>
            <p:cNvSpPr/>
            <p:nvPr/>
          </p:nvSpPr>
          <p:spPr>
            <a:xfrm rot="5400000">
              <a:off x="2986479" y="-172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0" name="Google Shape;910;p17"/>
            <p:cNvSpPr/>
            <p:nvPr/>
          </p:nvSpPr>
          <p:spPr>
            <a:xfrm rot="5400000">
              <a:off x="2986479" y="455172"/>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1" name="Google Shape;911;p17"/>
            <p:cNvSpPr/>
            <p:nvPr/>
          </p:nvSpPr>
          <p:spPr>
            <a:xfrm rot="5400000">
              <a:off x="2986479" y="9120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2" name="Google Shape;912;p17"/>
            <p:cNvSpPr/>
            <p:nvPr/>
          </p:nvSpPr>
          <p:spPr>
            <a:xfrm rot="5400000">
              <a:off x="2986479" y="1368961"/>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3" name="Google Shape;913;p17"/>
            <p:cNvSpPr/>
            <p:nvPr/>
          </p:nvSpPr>
          <p:spPr>
            <a:xfrm rot="5400000">
              <a:off x="2986479" y="1825856"/>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4" name="Google Shape;914;p17"/>
            <p:cNvSpPr/>
            <p:nvPr/>
          </p:nvSpPr>
          <p:spPr>
            <a:xfrm rot="5400000">
              <a:off x="2986459" y="2282781"/>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5" name="Google Shape;915;p17"/>
            <p:cNvSpPr/>
            <p:nvPr/>
          </p:nvSpPr>
          <p:spPr>
            <a:xfrm rot="5400000">
              <a:off x="2986479" y="2739708"/>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6" name="Google Shape;916;p17"/>
            <p:cNvSpPr/>
            <p:nvPr/>
          </p:nvSpPr>
          <p:spPr>
            <a:xfrm rot="5400000">
              <a:off x="2986479" y="319660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7" name="Google Shape;917;p17"/>
            <p:cNvSpPr/>
            <p:nvPr/>
          </p:nvSpPr>
          <p:spPr>
            <a:xfrm rot="5400000">
              <a:off x="2986479" y="3653497"/>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8" name="Google Shape;918;p17"/>
            <p:cNvSpPr/>
            <p:nvPr/>
          </p:nvSpPr>
          <p:spPr>
            <a:xfrm rot="5400000">
              <a:off x="2795355" y="387660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9" name="Google Shape;919;p17"/>
            <p:cNvSpPr/>
            <p:nvPr/>
          </p:nvSpPr>
          <p:spPr>
            <a:xfrm rot="5400000">
              <a:off x="2795355" y="341971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0" name="Google Shape;920;p17"/>
            <p:cNvSpPr/>
            <p:nvPr/>
          </p:nvSpPr>
          <p:spPr>
            <a:xfrm rot="5400000">
              <a:off x="2795355" y="2962820"/>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1" name="Google Shape;921;p17"/>
            <p:cNvSpPr/>
            <p:nvPr/>
          </p:nvSpPr>
          <p:spPr>
            <a:xfrm rot="5400000">
              <a:off x="2795355" y="250586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2" name="Google Shape;922;p17"/>
            <p:cNvSpPr/>
            <p:nvPr/>
          </p:nvSpPr>
          <p:spPr>
            <a:xfrm rot="5400000">
              <a:off x="2795355" y="20489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3" name="Google Shape;923;p17"/>
            <p:cNvSpPr/>
            <p:nvPr/>
          </p:nvSpPr>
          <p:spPr>
            <a:xfrm rot="5400000">
              <a:off x="2795355" y="1592074"/>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4" name="Google Shape;924;p17"/>
            <p:cNvSpPr/>
            <p:nvPr/>
          </p:nvSpPr>
          <p:spPr>
            <a:xfrm rot="5400000">
              <a:off x="2795355" y="1135179"/>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5" name="Google Shape;925;p17"/>
            <p:cNvSpPr/>
            <p:nvPr/>
          </p:nvSpPr>
          <p:spPr>
            <a:xfrm rot="5400000">
              <a:off x="2795355" y="67828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6" name="Google Shape;926;p17"/>
            <p:cNvSpPr/>
            <p:nvPr/>
          </p:nvSpPr>
          <p:spPr>
            <a:xfrm rot="5400000">
              <a:off x="2795355" y="22138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7" name="Google Shape;927;p17"/>
            <p:cNvSpPr/>
            <p:nvPr/>
          </p:nvSpPr>
          <p:spPr>
            <a:xfrm rot="5400000">
              <a:off x="2604232" y="-172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8" name="Google Shape;928;p17"/>
            <p:cNvSpPr/>
            <p:nvPr/>
          </p:nvSpPr>
          <p:spPr>
            <a:xfrm rot="5400000">
              <a:off x="2604232" y="455172"/>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9" name="Google Shape;929;p17"/>
            <p:cNvSpPr/>
            <p:nvPr/>
          </p:nvSpPr>
          <p:spPr>
            <a:xfrm rot="5400000">
              <a:off x="2604232" y="9120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0" name="Google Shape;930;p17"/>
            <p:cNvSpPr/>
            <p:nvPr/>
          </p:nvSpPr>
          <p:spPr>
            <a:xfrm rot="5400000">
              <a:off x="2604232" y="1368961"/>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1" name="Google Shape;931;p17"/>
            <p:cNvSpPr/>
            <p:nvPr/>
          </p:nvSpPr>
          <p:spPr>
            <a:xfrm rot="5400000">
              <a:off x="2604232" y="1825856"/>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2" name="Google Shape;932;p17"/>
            <p:cNvSpPr/>
            <p:nvPr/>
          </p:nvSpPr>
          <p:spPr>
            <a:xfrm rot="5400000">
              <a:off x="2604212" y="2282781"/>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3" name="Google Shape;933;p17"/>
            <p:cNvSpPr/>
            <p:nvPr/>
          </p:nvSpPr>
          <p:spPr>
            <a:xfrm rot="5400000">
              <a:off x="2604232" y="2739708"/>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4" name="Google Shape;934;p17"/>
            <p:cNvSpPr/>
            <p:nvPr/>
          </p:nvSpPr>
          <p:spPr>
            <a:xfrm rot="5400000">
              <a:off x="2604232" y="319660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5" name="Google Shape;935;p17"/>
            <p:cNvSpPr/>
            <p:nvPr/>
          </p:nvSpPr>
          <p:spPr>
            <a:xfrm rot="5400000">
              <a:off x="2604232" y="3653497"/>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6" name="Google Shape;936;p17"/>
            <p:cNvSpPr/>
            <p:nvPr/>
          </p:nvSpPr>
          <p:spPr>
            <a:xfrm rot="5400000">
              <a:off x="2413109" y="387660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7" name="Google Shape;937;p17"/>
            <p:cNvSpPr/>
            <p:nvPr/>
          </p:nvSpPr>
          <p:spPr>
            <a:xfrm rot="5400000">
              <a:off x="2413109" y="341971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8" name="Google Shape;938;p17"/>
            <p:cNvSpPr/>
            <p:nvPr/>
          </p:nvSpPr>
          <p:spPr>
            <a:xfrm rot="5400000">
              <a:off x="2413109" y="2962820"/>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9" name="Google Shape;939;p17"/>
            <p:cNvSpPr/>
            <p:nvPr/>
          </p:nvSpPr>
          <p:spPr>
            <a:xfrm rot="5400000">
              <a:off x="2413109" y="250586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0" name="Google Shape;940;p17"/>
            <p:cNvSpPr/>
            <p:nvPr/>
          </p:nvSpPr>
          <p:spPr>
            <a:xfrm rot="5400000">
              <a:off x="2413109" y="20489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1" name="Google Shape;941;p17"/>
            <p:cNvSpPr/>
            <p:nvPr/>
          </p:nvSpPr>
          <p:spPr>
            <a:xfrm rot="5400000">
              <a:off x="2413109" y="1592074"/>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2" name="Google Shape;942;p17"/>
            <p:cNvSpPr/>
            <p:nvPr/>
          </p:nvSpPr>
          <p:spPr>
            <a:xfrm rot="5400000">
              <a:off x="2413109" y="1135179"/>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3" name="Google Shape;943;p17"/>
            <p:cNvSpPr/>
            <p:nvPr/>
          </p:nvSpPr>
          <p:spPr>
            <a:xfrm rot="5400000">
              <a:off x="2413109" y="67828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4" name="Google Shape;944;p17"/>
            <p:cNvSpPr/>
            <p:nvPr/>
          </p:nvSpPr>
          <p:spPr>
            <a:xfrm rot="5400000">
              <a:off x="2413109" y="22138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5" name="Google Shape;945;p17"/>
            <p:cNvSpPr/>
            <p:nvPr/>
          </p:nvSpPr>
          <p:spPr>
            <a:xfrm rot="5400000">
              <a:off x="2221985" y="-172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6" name="Google Shape;946;p17"/>
            <p:cNvSpPr/>
            <p:nvPr/>
          </p:nvSpPr>
          <p:spPr>
            <a:xfrm rot="5400000">
              <a:off x="2221985" y="455172"/>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7" name="Google Shape;947;p17"/>
            <p:cNvSpPr/>
            <p:nvPr/>
          </p:nvSpPr>
          <p:spPr>
            <a:xfrm rot="5400000">
              <a:off x="2221985" y="9120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8" name="Google Shape;948;p17"/>
            <p:cNvSpPr/>
            <p:nvPr/>
          </p:nvSpPr>
          <p:spPr>
            <a:xfrm rot="5400000">
              <a:off x="2221985" y="1368961"/>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9" name="Google Shape;949;p17"/>
            <p:cNvSpPr/>
            <p:nvPr/>
          </p:nvSpPr>
          <p:spPr>
            <a:xfrm rot="5400000">
              <a:off x="2221985" y="1825856"/>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0" name="Google Shape;950;p17"/>
            <p:cNvSpPr/>
            <p:nvPr/>
          </p:nvSpPr>
          <p:spPr>
            <a:xfrm rot="5400000">
              <a:off x="2221965" y="2282781"/>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1" name="Google Shape;951;p17"/>
            <p:cNvSpPr/>
            <p:nvPr/>
          </p:nvSpPr>
          <p:spPr>
            <a:xfrm rot="5400000">
              <a:off x="2221985" y="2739708"/>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2" name="Google Shape;952;p17"/>
            <p:cNvSpPr/>
            <p:nvPr/>
          </p:nvSpPr>
          <p:spPr>
            <a:xfrm rot="5400000">
              <a:off x="2221985" y="319660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3" name="Google Shape;953;p17"/>
            <p:cNvSpPr/>
            <p:nvPr/>
          </p:nvSpPr>
          <p:spPr>
            <a:xfrm rot="5400000">
              <a:off x="2221985" y="3653497"/>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4" name="Google Shape;954;p17"/>
            <p:cNvSpPr/>
            <p:nvPr/>
          </p:nvSpPr>
          <p:spPr>
            <a:xfrm rot="5400000">
              <a:off x="2030862" y="387660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5" name="Google Shape;955;p17"/>
            <p:cNvSpPr/>
            <p:nvPr/>
          </p:nvSpPr>
          <p:spPr>
            <a:xfrm rot="5400000">
              <a:off x="2030862" y="341971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6" name="Google Shape;956;p17"/>
            <p:cNvSpPr/>
            <p:nvPr/>
          </p:nvSpPr>
          <p:spPr>
            <a:xfrm rot="5400000">
              <a:off x="2030862" y="2962820"/>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7" name="Google Shape;957;p17"/>
            <p:cNvSpPr/>
            <p:nvPr/>
          </p:nvSpPr>
          <p:spPr>
            <a:xfrm rot="5400000">
              <a:off x="2030862" y="250586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8" name="Google Shape;958;p17"/>
            <p:cNvSpPr/>
            <p:nvPr/>
          </p:nvSpPr>
          <p:spPr>
            <a:xfrm rot="5400000">
              <a:off x="2030862" y="20489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9" name="Google Shape;959;p17"/>
            <p:cNvSpPr/>
            <p:nvPr/>
          </p:nvSpPr>
          <p:spPr>
            <a:xfrm rot="5400000">
              <a:off x="2030862" y="1592074"/>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0" name="Google Shape;960;p17"/>
            <p:cNvSpPr/>
            <p:nvPr/>
          </p:nvSpPr>
          <p:spPr>
            <a:xfrm rot="5400000">
              <a:off x="2030862" y="1135179"/>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1" name="Google Shape;961;p17"/>
            <p:cNvSpPr/>
            <p:nvPr/>
          </p:nvSpPr>
          <p:spPr>
            <a:xfrm rot="5400000">
              <a:off x="2030862" y="67828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2" name="Google Shape;962;p17"/>
            <p:cNvSpPr/>
            <p:nvPr/>
          </p:nvSpPr>
          <p:spPr>
            <a:xfrm rot="5400000">
              <a:off x="2030862" y="22138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3" name="Google Shape;963;p17"/>
            <p:cNvSpPr/>
            <p:nvPr/>
          </p:nvSpPr>
          <p:spPr>
            <a:xfrm rot="5400000">
              <a:off x="1839738" y="-172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4" name="Google Shape;964;p17"/>
            <p:cNvSpPr/>
            <p:nvPr/>
          </p:nvSpPr>
          <p:spPr>
            <a:xfrm rot="5400000">
              <a:off x="1839738" y="455172"/>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5" name="Google Shape;965;p17"/>
            <p:cNvSpPr/>
            <p:nvPr/>
          </p:nvSpPr>
          <p:spPr>
            <a:xfrm rot="5400000">
              <a:off x="1839738" y="9120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6" name="Google Shape;966;p17"/>
            <p:cNvSpPr/>
            <p:nvPr/>
          </p:nvSpPr>
          <p:spPr>
            <a:xfrm rot="5400000">
              <a:off x="1839738" y="1368961"/>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7" name="Google Shape;967;p17"/>
            <p:cNvSpPr/>
            <p:nvPr/>
          </p:nvSpPr>
          <p:spPr>
            <a:xfrm rot="5400000">
              <a:off x="1839738" y="1825856"/>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8" name="Google Shape;968;p17"/>
            <p:cNvSpPr/>
            <p:nvPr/>
          </p:nvSpPr>
          <p:spPr>
            <a:xfrm rot="5400000">
              <a:off x="1839718" y="2282781"/>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9" name="Google Shape;969;p17"/>
            <p:cNvSpPr/>
            <p:nvPr/>
          </p:nvSpPr>
          <p:spPr>
            <a:xfrm rot="5400000">
              <a:off x="1839738" y="2739708"/>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0" name="Google Shape;970;p17"/>
            <p:cNvSpPr/>
            <p:nvPr/>
          </p:nvSpPr>
          <p:spPr>
            <a:xfrm rot="5400000">
              <a:off x="1839738" y="319660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1" name="Google Shape;971;p17"/>
            <p:cNvSpPr/>
            <p:nvPr/>
          </p:nvSpPr>
          <p:spPr>
            <a:xfrm rot="5400000">
              <a:off x="1839738" y="3653497"/>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2" name="Google Shape;972;p17"/>
            <p:cNvSpPr/>
            <p:nvPr/>
          </p:nvSpPr>
          <p:spPr>
            <a:xfrm rot="5400000">
              <a:off x="1648615" y="387660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3" name="Google Shape;973;p17"/>
            <p:cNvSpPr/>
            <p:nvPr/>
          </p:nvSpPr>
          <p:spPr>
            <a:xfrm rot="5400000">
              <a:off x="1648615" y="341971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4" name="Google Shape;974;p17"/>
            <p:cNvSpPr/>
            <p:nvPr/>
          </p:nvSpPr>
          <p:spPr>
            <a:xfrm rot="5400000">
              <a:off x="1648615" y="2962820"/>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5" name="Google Shape;975;p17"/>
            <p:cNvSpPr/>
            <p:nvPr/>
          </p:nvSpPr>
          <p:spPr>
            <a:xfrm rot="5400000">
              <a:off x="1648615" y="250586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6" name="Google Shape;976;p17"/>
            <p:cNvSpPr/>
            <p:nvPr/>
          </p:nvSpPr>
          <p:spPr>
            <a:xfrm rot="5400000">
              <a:off x="1648615" y="20489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7" name="Google Shape;977;p17"/>
            <p:cNvSpPr/>
            <p:nvPr/>
          </p:nvSpPr>
          <p:spPr>
            <a:xfrm rot="5400000">
              <a:off x="1648615" y="1592074"/>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8" name="Google Shape;978;p17"/>
            <p:cNvSpPr/>
            <p:nvPr/>
          </p:nvSpPr>
          <p:spPr>
            <a:xfrm rot="5400000">
              <a:off x="1648615" y="1135179"/>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9" name="Google Shape;979;p17"/>
            <p:cNvSpPr/>
            <p:nvPr/>
          </p:nvSpPr>
          <p:spPr>
            <a:xfrm rot="5400000">
              <a:off x="1648615" y="67828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0" name="Google Shape;980;p17"/>
            <p:cNvSpPr/>
            <p:nvPr/>
          </p:nvSpPr>
          <p:spPr>
            <a:xfrm rot="5400000">
              <a:off x="1648615" y="22138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1" name="Google Shape;981;p17"/>
            <p:cNvSpPr/>
            <p:nvPr/>
          </p:nvSpPr>
          <p:spPr>
            <a:xfrm rot="5400000">
              <a:off x="1457492" y="-172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2" name="Google Shape;982;p17"/>
            <p:cNvSpPr/>
            <p:nvPr/>
          </p:nvSpPr>
          <p:spPr>
            <a:xfrm rot="5400000">
              <a:off x="1457492" y="455172"/>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3" name="Google Shape;983;p17"/>
            <p:cNvSpPr/>
            <p:nvPr/>
          </p:nvSpPr>
          <p:spPr>
            <a:xfrm rot="5400000">
              <a:off x="1457492" y="9120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4" name="Google Shape;984;p17"/>
            <p:cNvSpPr/>
            <p:nvPr/>
          </p:nvSpPr>
          <p:spPr>
            <a:xfrm rot="5400000">
              <a:off x="1457492" y="1368961"/>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5" name="Google Shape;985;p17"/>
            <p:cNvSpPr/>
            <p:nvPr/>
          </p:nvSpPr>
          <p:spPr>
            <a:xfrm rot="5400000">
              <a:off x="1457492" y="1825856"/>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6" name="Google Shape;986;p17"/>
            <p:cNvSpPr/>
            <p:nvPr/>
          </p:nvSpPr>
          <p:spPr>
            <a:xfrm rot="5400000">
              <a:off x="1457472" y="2282781"/>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7" name="Google Shape;987;p17"/>
            <p:cNvSpPr/>
            <p:nvPr/>
          </p:nvSpPr>
          <p:spPr>
            <a:xfrm rot="5400000">
              <a:off x="1457492" y="2739708"/>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8" name="Google Shape;988;p17"/>
            <p:cNvSpPr/>
            <p:nvPr/>
          </p:nvSpPr>
          <p:spPr>
            <a:xfrm rot="5400000">
              <a:off x="1457492" y="319660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9" name="Google Shape;989;p17"/>
            <p:cNvSpPr/>
            <p:nvPr/>
          </p:nvSpPr>
          <p:spPr>
            <a:xfrm rot="5400000">
              <a:off x="1457492" y="3653497"/>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0" name="Google Shape;990;p17"/>
            <p:cNvSpPr/>
            <p:nvPr/>
          </p:nvSpPr>
          <p:spPr>
            <a:xfrm rot="5400000">
              <a:off x="1266329" y="387658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1" name="Google Shape;991;p17"/>
            <p:cNvSpPr/>
            <p:nvPr/>
          </p:nvSpPr>
          <p:spPr>
            <a:xfrm rot="5400000">
              <a:off x="1266329" y="341968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2" name="Google Shape;992;p17"/>
            <p:cNvSpPr/>
            <p:nvPr/>
          </p:nvSpPr>
          <p:spPr>
            <a:xfrm rot="5400000">
              <a:off x="1266329" y="2962794"/>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3" name="Google Shape;993;p17"/>
            <p:cNvSpPr/>
            <p:nvPr/>
          </p:nvSpPr>
          <p:spPr>
            <a:xfrm rot="5400000">
              <a:off x="1266329" y="250583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4" name="Google Shape;994;p17"/>
            <p:cNvSpPr/>
            <p:nvPr/>
          </p:nvSpPr>
          <p:spPr>
            <a:xfrm rot="5400000">
              <a:off x="1266329" y="20489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5" name="Google Shape;995;p17"/>
            <p:cNvSpPr/>
            <p:nvPr/>
          </p:nvSpPr>
          <p:spPr>
            <a:xfrm rot="5400000">
              <a:off x="1266329" y="1592048"/>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6" name="Google Shape;996;p17"/>
            <p:cNvSpPr/>
            <p:nvPr/>
          </p:nvSpPr>
          <p:spPr>
            <a:xfrm rot="5400000">
              <a:off x="1266329" y="1135153"/>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7" name="Google Shape;997;p17"/>
            <p:cNvSpPr/>
            <p:nvPr/>
          </p:nvSpPr>
          <p:spPr>
            <a:xfrm rot="5400000">
              <a:off x="1266329" y="67825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8" name="Google Shape;998;p17"/>
            <p:cNvSpPr/>
            <p:nvPr/>
          </p:nvSpPr>
          <p:spPr>
            <a:xfrm rot="5400000">
              <a:off x="1266329" y="22136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9" name="Google Shape;999;p17"/>
            <p:cNvSpPr/>
            <p:nvPr/>
          </p:nvSpPr>
          <p:spPr>
            <a:xfrm rot="5400000">
              <a:off x="1075169" y="-172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0" name="Google Shape;1000;p17"/>
            <p:cNvSpPr/>
            <p:nvPr/>
          </p:nvSpPr>
          <p:spPr>
            <a:xfrm rot="5400000">
              <a:off x="1075169" y="455172"/>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1" name="Google Shape;1001;p17"/>
            <p:cNvSpPr/>
            <p:nvPr/>
          </p:nvSpPr>
          <p:spPr>
            <a:xfrm rot="5400000">
              <a:off x="1075169" y="9120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2" name="Google Shape;1002;p17"/>
            <p:cNvSpPr/>
            <p:nvPr/>
          </p:nvSpPr>
          <p:spPr>
            <a:xfrm rot="5400000">
              <a:off x="1075169" y="1368961"/>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3" name="Google Shape;1003;p17"/>
            <p:cNvSpPr/>
            <p:nvPr/>
          </p:nvSpPr>
          <p:spPr>
            <a:xfrm rot="5400000">
              <a:off x="1075169" y="1825856"/>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4" name="Google Shape;1004;p17"/>
            <p:cNvSpPr/>
            <p:nvPr/>
          </p:nvSpPr>
          <p:spPr>
            <a:xfrm rot="5400000">
              <a:off x="1075149" y="2282781"/>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5" name="Google Shape;1005;p17"/>
            <p:cNvSpPr/>
            <p:nvPr/>
          </p:nvSpPr>
          <p:spPr>
            <a:xfrm rot="5400000">
              <a:off x="1075169" y="2739708"/>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6" name="Google Shape;1006;p17"/>
            <p:cNvSpPr/>
            <p:nvPr/>
          </p:nvSpPr>
          <p:spPr>
            <a:xfrm rot="5400000">
              <a:off x="1075169" y="319660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7" name="Google Shape;1007;p17"/>
            <p:cNvSpPr/>
            <p:nvPr/>
          </p:nvSpPr>
          <p:spPr>
            <a:xfrm rot="5400000">
              <a:off x="1075169" y="3653497"/>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8" name="Google Shape;1008;p17"/>
            <p:cNvSpPr/>
            <p:nvPr/>
          </p:nvSpPr>
          <p:spPr>
            <a:xfrm rot="5400000">
              <a:off x="884046" y="387660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9" name="Google Shape;1009;p17"/>
            <p:cNvSpPr/>
            <p:nvPr/>
          </p:nvSpPr>
          <p:spPr>
            <a:xfrm rot="5400000">
              <a:off x="884046" y="341971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0" name="Google Shape;1010;p17"/>
            <p:cNvSpPr/>
            <p:nvPr/>
          </p:nvSpPr>
          <p:spPr>
            <a:xfrm rot="5400000">
              <a:off x="884046" y="2962820"/>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1" name="Google Shape;1011;p17"/>
            <p:cNvSpPr/>
            <p:nvPr/>
          </p:nvSpPr>
          <p:spPr>
            <a:xfrm rot="5400000">
              <a:off x="884046" y="250586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2" name="Google Shape;1012;p17"/>
            <p:cNvSpPr/>
            <p:nvPr/>
          </p:nvSpPr>
          <p:spPr>
            <a:xfrm rot="5400000">
              <a:off x="884046" y="20489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3" name="Google Shape;1013;p17"/>
            <p:cNvSpPr/>
            <p:nvPr/>
          </p:nvSpPr>
          <p:spPr>
            <a:xfrm rot="5400000">
              <a:off x="884046" y="1592074"/>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4" name="Google Shape;1014;p17"/>
            <p:cNvSpPr/>
            <p:nvPr/>
          </p:nvSpPr>
          <p:spPr>
            <a:xfrm rot="5400000">
              <a:off x="884046" y="1135179"/>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5" name="Google Shape;1015;p17"/>
            <p:cNvSpPr/>
            <p:nvPr/>
          </p:nvSpPr>
          <p:spPr>
            <a:xfrm rot="5400000">
              <a:off x="884046" y="67828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6" name="Google Shape;1016;p17"/>
            <p:cNvSpPr/>
            <p:nvPr/>
          </p:nvSpPr>
          <p:spPr>
            <a:xfrm rot="5400000">
              <a:off x="884046" y="22138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7" name="Google Shape;1017;p17"/>
            <p:cNvSpPr/>
            <p:nvPr/>
          </p:nvSpPr>
          <p:spPr>
            <a:xfrm rot="5400000">
              <a:off x="692922" y="-172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8" name="Google Shape;1018;p17"/>
            <p:cNvSpPr/>
            <p:nvPr/>
          </p:nvSpPr>
          <p:spPr>
            <a:xfrm rot="5400000">
              <a:off x="692922" y="455172"/>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9" name="Google Shape;1019;p17"/>
            <p:cNvSpPr/>
            <p:nvPr/>
          </p:nvSpPr>
          <p:spPr>
            <a:xfrm rot="5400000">
              <a:off x="692922" y="9120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0" name="Google Shape;1020;p17"/>
            <p:cNvSpPr/>
            <p:nvPr/>
          </p:nvSpPr>
          <p:spPr>
            <a:xfrm rot="5400000">
              <a:off x="692922" y="1368961"/>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1" name="Google Shape;1021;p17"/>
            <p:cNvSpPr/>
            <p:nvPr/>
          </p:nvSpPr>
          <p:spPr>
            <a:xfrm rot="5400000">
              <a:off x="692922" y="1825856"/>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2" name="Google Shape;1022;p17"/>
            <p:cNvSpPr/>
            <p:nvPr/>
          </p:nvSpPr>
          <p:spPr>
            <a:xfrm rot="5400000">
              <a:off x="692902" y="2282781"/>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3" name="Google Shape;1023;p17"/>
            <p:cNvSpPr/>
            <p:nvPr/>
          </p:nvSpPr>
          <p:spPr>
            <a:xfrm rot="5400000">
              <a:off x="692922" y="2739708"/>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4" name="Google Shape;1024;p17"/>
            <p:cNvSpPr/>
            <p:nvPr/>
          </p:nvSpPr>
          <p:spPr>
            <a:xfrm rot="5400000">
              <a:off x="692922" y="319660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5" name="Google Shape;1025;p17"/>
            <p:cNvSpPr/>
            <p:nvPr/>
          </p:nvSpPr>
          <p:spPr>
            <a:xfrm rot="5400000">
              <a:off x="692922" y="3653497"/>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6" name="Google Shape;1026;p17"/>
            <p:cNvSpPr/>
            <p:nvPr/>
          </p:nvSpPr>
          <p:spPr>
            <a:xfrm rot="5400000">
              <a:off x="501799" y="387660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7" name="Google Shape;1027;p17"/>
            <p:cNvSpPr/>
            <p:nvPr/>
          </p:nvSpPr>
          <p:spPr>
            <a:xfrm rot="5400000">
              <a:off x="501799" y="341971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8" name="Google Shape;1028;p17"/>
            <p:cNvSpPr/>
            <p:nvPr/>
          </p:nvSpPr>
          <p:spPr>
            <a:xfrm rot="5400000">
              <a:off x="501799" y="2962820"/>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9" name="Google Shape;1029;p17"/>
            <p:cNvSpPr/>
            <p:nvPr/>
          </p:nvSpPr>
          <p:spPr>
            <a:xfrm rot="5400000">
              <a:off x="501799" y="250586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0" name="Google Shape;1030;p17"/>
            <p:cNvSpPr/>
            <p:nvPr/>
          </p:nvSpPr>
          <p:spPr>
            <a:xfrm rot="5400000">
              <a:off x="501799" y="20489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1" name="Google Shape;1031;p17"/>
            <p:cNvSpPr/>
            <p:nvPr/>
          </p:nvSpPr>
          <p:spPr>
            <a:xfrm rot="5400000">
              <a:off x="501799" y="1592074"/>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2" name="Google Shape;1032;p17"/>
            <p:cNvSpPr/>
            <p:nvPr/>
          </p:nvSpPr>
          <p:spPr>
            <a:xfrm rot="5400000">
              <a:off x="501799" y="1135179"/>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3" name="Google Shape;1033;p17"/>
            <p:cNvSpPr/>
            <p:nvPr/>
          </p:nvSpPr>
          <p:spPr>
            <a:xfrm rot="5400000">
              <a:off x="501799" y="67828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4" name="Google Shape;1034;p17"/>
            <p:cNvSpPr/>
            <p:nvPr/>
          </p:nvSpPr>
          <p:spPr>
            <a:xfrm rot="5400000">
              <a:off x="501799" y="22138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5" name="Google Shape;1035;p17"/>
            <p:cNvSpPr/>
            <p:nvPr/>
          </p:nvSpPr>
          <p:spPr>
            <a:xfrm rot="5400000">
              <a:off x="310637" y="-1749"/>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6" name="Google Shape;1036;p17"/>
            <p:cNvSpPr/>
            <p:nvPr/>
          </p:nvSpPr>
          <p:spPr>
            <a:xfrm rot="5400000">
              <a:off x="310637" y="455146"/>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7" name="Google Shape;1037;p17"/>
            <p:cNvSpPr/>
            <p:nvPr/>
          </p:nvSpPr>
          <p:spPr>
            <a:xfrm rot="5400000">
              <a:off x="310637" y="9120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8" name="Google Shape;1038;p17"/>
            <p:cNvSpPr/>
            <p:nvPr/>
          </p:nvSpPr>
          <p:spPr>
            <a:xfrm rot="5400000">
              <a:off x="310637" y="1368935"/>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9" name="Google Shape;1039;p17"/>
            <p:cNvSpPr/>
            <p:nvPr/>
          </p:nvSpPr>
          <p:spPr>
            <a:xfrm rot="5400000">
              <a:off x="310637" y="1825830"/>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0" name="Google Shape;1040;p17"/>
            <p:cNvSpPr/>
            <p:nvPr/>
          </p:nvSpPr>
          <p:spPr>
            <a:xfrm rot="5400000">
              <a:off x="310616" y="2282755"/>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1" name="Google Shape;1041;p17"/>
            <p:cNvSpPr/>
            <p:nvPr/>
          </p:nvSpPr>
          <p:spPr>
            <a:xfrm rot="5400000">
              <a:off x="310637" y="2739682"/>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2" name="Google Shape;1042;p17"/>
            <p:cNvSpPr/>
            <p:nvPr/>
          </p:nvSpPr>
          <p:spPr>
            <a:xfrm rot="5400000">
              <a:off x="310637" y="3196577"/>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3" name="Google Shape;1043;p17"/>
            <p:cNvSpPr/>
            <p:nvPr/>
          </p:nvSpPr>
          <p:spPr>
            <a:xfrm rot="5400000">
              <a:off x="310637" y="3653471"/>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4" name="Google Shape;1044;p17"/>
            <p:cNvSpPr/>
            <p:nvPr/>
          </p:nvSpPr>
          <p:spPr>
            <a:xfrm rot="5400000">
              <a:off x="119471" y="387660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5" name="Google Shape;1045;p17"/>
            <p:cNvSpPr/>
            <p:nvPr/>
          </p:nvSpPr>
          <p:spPr>
            <a:xfrm rot="5400000">
              <a:off x="119471" y="341971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6" name="Google Shape;1046;p17"/>
            <p:cNvSpPr/>
            <p:nvPr/>
          </p:nvSpPr>
          <p:spPr>
            <a:xfrm rot="5400000">
              <a:off x="119471" y="2962820"/>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7" name="Google Shape;1047;p17"/>
            <p:cNvSpPr/>
            <p:nvPr/>
          </p:nvSpPr>
          <p:spPr>
            <a:xfrm rot="5400000">
              <a:off x="119471" y="250586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8" name="Google Shape;1048;p17"/>
            <p:cNvSpPr/>
            <p:nvPr/>
          </p:nvSpPr>
          <p:spPr>
            <a:xfrm rot="5400000">
              <a:off x="119471" y="20489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9" name="Google Shape;1049;p17"/>
            <p:cNvSpPr/>
            <p:nvPr/>
          </p:nvSpPr>
          <p:spPr>
            <a:xfrm rot="5400000">
              <a:off x="119471" y="1592074"/>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0" name="Google Shape;1050;p17"/>
            <p:cNvSpPr/>
            <p:nvPr/>
          </p:nvSpPr>
          <p:spPr>
            <a:xfrm rot="5400000">
              <a:off x="119471" y="1135179"/>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1" name="Google Shape;1051;p17"/>
            <p:cNvSpPr/>
            <p:nvPr/>
          </p:nvSpPr>
          <p:spPr>
            <a:xfrm rot="5400000">
              <a:off x="119471" y="67828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2" name="Google Shape;1052;p17"/>
            <p:cNvSpPr/>
            <p:nvPr/>
          </p:nvSpPr>
          <p:spPr>
            <a:xfrm rot="5400000">
              <a:off x="119471" y="22138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3" name="Google Shape;1053;p17"/>
            <p:cNvSpPr/>
            <p:nvPr/>
          </p:nvSpPr>
          <p:spPr>
            <a:xfrm rot="5400000">
              <a:off x="3368726" y="-172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4" name="Google Shape;1054;p17"/>
            <p:cNvSpPr/>
            <p:nvPr/>
          </p:nvSpPr>
          <p:spPr>
            <a:xfrm rot="5400000">
              <a:off x="3368726" y="455172"/>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5" name="Google Shape;1055;p17"/>
            <p:cNvSpPr/>
            <p:nvPr/>
          </p:nvSpPr>
          <p:spPr>
            <a:xfrm rot="5400000">
              <a:off x="3368726" y="9120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6" name="Google Shape;1056;p17"/>
            <p:cNvSpPr/>
            <p:nvPr/>
          </p:nvSpPr>
          <p:spPr>
            <a:xfrm rot="5400000">
              <a:off x="3368726" y="1368961"/>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7" name="Google Shape;1057;p17"/>
            <p:cNvSpPr/>
            <p:nvPr/>
          </p:nvSpPr>
          <p:spPr>
            <a:xfrm rot="5400000">
              <a:off x="3368726" y="1825856"/>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8" name="Google Shape;1058;p17"/>
            <p:cNvSpPr/>
            <p:nvPr/>
          </p:nvSpPr>
          <p:spPr>
            <a:xfrm rot="5400000">
              <a:off x="3368706" y="2282781"/>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9" name="Google Shape;1059;p17"/>
            <p:cNvSpPr/>
            <p:nvPr/>
          </p:nvSpPr>
          <p:spPr>
            <a:xfrm rot="5400000">
              <a:off x="3368726" y="2739708"/>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0" name="Google Shape;1060;p17"/>
            <p:cNvSpPr/>
            <p:nvPr/>
          </p:nvSpPr>
          <p:spPr>
            <a:xfrm rot="5400000">
              <a:off x="3368726" y="319660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1" name="Google Shape;1061;p17"/>
            <p:cNvSpPr/>
            <p:nvPr/>
          </p:nvSpPr>
          <p:spPr>
            <a:xfrm rot="5400000">
              <a:off x="3368726" y="3653497"/>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2" name="Google Shape;1062;p17"/>
            <p:cNvSpPr/>
            <p:nvPr/>
          </p:nvSpPr>
          <p:spPr>
            <a:xfrm rot="5400000">
              <a:off x="3177602" y="387660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3" name="Google Shape;1063;p17"/>
            <p:cNvSpPr/>
            <p:nvPr/>
          </p:nvSpPr>
          <p:spPr>
            <a:xfrm rot="5400000">
              <a:off x="3177602" y="341971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4" name="Google Shape;1064;p17"/>
            <p:cNvSpPr/>
            <p:nvPr/>
          </p:nvSpPr>
          <p:spPr>
            <a:xfrm rot="5400000">
              <a:off x="3177602" y="2962820"/>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5" name="Google Shape;1065;p17"/>
            <p:cNvSpPr/>
            <p:nvPr/>
          </p:nvSpPr>
          <p:spPr>
            <a:xfrm rot="5400000">
              <a:off x="3177602" y="250586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6" name="Google Shape;1066;p17"/>
            <p:cNvSpPr/>
            <p:nvPr/>
          </p:nvSpPr>
          <p:spPr>
            <a:xfrm rot="5400000">
              <a:off x="3177602" y="20489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7" name="Google Shape;1067;p17"/>
            <p:cNvSpPr/>
            <p:nvPr/>
          </p:nvSpPr>
          <p:spPr>
            <a:xfrm rot="5400000">
              <a:off x="3177602" y="1592074"/>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8" name="Google Shape;1068;p17"/>
            <p:cNvSpPr/>
            <p:nvPr/>
          </p:nvSpPr>
          <p:spPr>
            <a:xfrm rot="5400000">
              <a:off x="3177602" y="1135179"/>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9" name="Google Shape;1069;p17"/>
            <p:cNvSpPr/>
            <p:nvPr/>
          </p:nvSpPr>
          <p:spPr>
            <a:xfrm rot="5400000">
              <a:off x="3177602" y="67828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0" name="Google Shape;1070;p17"/>
            <p:cNvSpPr/>
            <p:nvPr/>
          </p:nvSpPr>
          <p:spPr>
            <a:xfrm rot="5400000">
              <a:off x="3177602" y="22138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1" name="Google Shape;1071;p17"/>
            <p:cNvSpPr/>
            <p:nvPr/>
          </p:nvSpPr>
          <p:spPr>
            <a:xfrm rot="5400000">
              <a:off x="3559849" y="6583357"/>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2" name="Google Shape;1072;p17"/>
            <p:cNvSpPr/>
            <p:nvPr/>
          </p:nvSpPr>
          <p:spPr>
            <a:xfrm rot="5400000">
              <a:off x="3559849" y="6126462"/>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3" name="Google Shape;1073;p17"/>
            <p:cNvSpPr/>
            <p:nvPr/>
          </p:nvSpPr>
          <p:spPr>
            <a:xfrm rot="5400000">
              <a:off x="3559849" y="56695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4" name="Google Shape;1074;p17"/>
            <p:cNvSpPr/>
            <p:nvPr/>
          </p:nvSpPr>
          <p:spPr>
            <a:xfrm rot="5400000">
              <a:off x="3559849" y="5212673"/>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5" name="Google Shape;1075;p17"/>
            <p:cNvSpPr/>
            <p:nvPr/>
          </p:nvSpPr>
          <p:spPr>
            <a:xfrm rot="5400000">
              <a:off x="3559849" y="475577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6" name="Google Shape;1076;p17"/>
            <p:cNvSpPr/>
            <p:nvPr/>
          </p:nvSpPr>
          <p:spPr>
            <a:xfrm rot="5400000">
              <a:off x="3559849" y="429888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7" name="Google Shape;1077;p17"/>
            <p:cNvSpPr/>
            <p:nvPr/>
          </p:nvSpPr>
          <p:spPr>
            <a:xfrm rot="5400000">
              <a:off x="3559849" y="387660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8" name="Google Shape;1078;p17"/>
            <p:cNvSpPr/>
            <p:nvPr/>
          </p:nvSpPr>
          <p:spPr>
            <a:xfrm rot="5400000">
              <a:off x="3559849" y="341971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9" name="Google Shape;1079;p17"/>
            <p:cNvSpPr/>
            <p:nvPr/>
          </p:nvSpPr>
          <p:spPr>
            <a:xfrm rot="5400000">
              <a:off x="3559849" y="2962820"/>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0" name="Google Shape;1080;p17"/>
            <p:cNvSpPr/>
            <p:nvPr/>
          </p:nvSpPr>
          <p:spPr>
            <a:xfrm rot="5400000">
              <a:off x="3559849" y="250586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1" name="Google Shape;1081;p17"/>
            <p:cNvSpPr/>
            <p:nvPr/>
          </p:nvSpPr>
          <p:spPr>
            <a:xfrm rot="5400000">
              <a:off x="3559849" y="20489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2" name="Google Shape;1082;p17"/>
            <p:cNvSpPr/>
            <p:nvPr/>
          </p:nvSpPr>
          <p:spPr>
            <a:xfrm rot="5400000">
              <a:off x="3559849" y="1592074"/>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3" name="Google Shape;1083;p17"/>
            <p:cNvSpPr/>
            <p:nvPr/>
          </p:nvSpPr>
          <p:spPr>
            <a:xfrm rot="5400000">
              <a:off x="3559849" y="1135179"/>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4" name="Google Shape;1084;p17"/>
            <p:cNvSpPr/>
            <p:nvPr/>
          </p:nvSpPr>
          <p:spPr>
            <a:xfrm rot="5400000">
              <a:off x="3559849" y="67828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5" name="Google Shape;1085;p17"/>
            <p:cNvSpPr/>
            <p:nvPr/>
          </p:nvSpPr>
          <p:spPr>
            <a:xfrm rot="5400000">
              <a:off x="3559849" y="22138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1086" name="Google Shape;1086;p17"/>
          <p:cNvSpPr/>
          <p:nvPr/>
        </p:nvSpPr>
        <p:spPr>
          <a:xfrm rot="-5400000">
            <a:off x="4314975" y="314475"/>
            <a:ext cx="3169350" cy="6488701"/>
          </a:xfrm>
          <a:custGeom>
            <a:avLst/>
            <a:gdLst/>
            <a:ahLst/>
            <a:cxnLst/>
            <a:rect l="l" t="t" r="r" b="b"/>
            <a:pathLst>
              <a:path w="4225800" h="8649348" extrusionOk="0">
                <a:moveTo>
                  <a:pt x="4225800" y="996131"/>
                </a:moveTo>
                <a:lnTo>
                  <a:pt x="4225799" y="8649348"/>
                </a:lnTo>
                <a:lnTo>
                  <a:pt x="0" y="8649348"/>
                </a:lnTo>
                <a:lnTo>
                  <a:pt x="1" y="0"/>
                </a:lnTo>
                <a:lnTo>
                  <a:pt x="3229669" y="0"/>
                </a:lnTo>
                <a:cubicBezTo>
                  <a:pt x="3779817" y="0"/>
                  <a:pt x="4225800" y="445983"/>
                  <a:pt x="4225800" y="9961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87" name="Google Shape;1087;p17"/>
          <p:cNvSpPr txBox="1">
            <a:spLocks noGrp="1"/>
          </p:cNvSpPr>
          <p:nvPr>
            <p:ph type="ftr" idx="11"/>
          </p:nvPr>
        </p:nvSpPr>
        <p:spPr>
          <a:xfrm rot="-5400000">
            <a:off x="7334759" y="2434793"/>
            <a:ext cx="2894846" cy="273915"/>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88" name="Google Shape;1088;p17"/>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089" name="Google Shape;1089;p17"/>
          <p:cNvSpPr txBox="1">
            <a:spLocks noGrp="1"/>
          </p:cNvSpPr>
          <p:nvPr>
            <p:ph type="body" idx="1"/>
          </p:nvPr>
        </p:nvSpPr>
        <p:spPr>
          <a:xfrm>
            <a:off x="412064" y="400624"/>
            <a:ext cx="2106765" cy="113347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0"/>
              </a:spcBef>
              <a:spcAft>
                <a:spcPts val="0"/>
              </a:spcAft>
              <a:buClr>
                <a:schemeClr val="lt1"/>
              </a:buClr>
              <a:buSzPts val="3600"/>
              <a:buFont typeface="Quattrocento Sans"/>
              <a:buNone/>
              <a:defRPr sz="3600">
                <a:solidFill>
                  <a:schemeClr val="lt1"/>
                </a:solidFill>
                <a:latin typeface="Quattrocento Sans"/>
                <a:ea typeface="Quattrocento Sans"/>
                <a:cs typeface="Quattrocento Sans"/>
                <a:sym typeface="Quattrocento Sans"/>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090" name="Google Shape;1090;p17"/>
          <p:cNvSpPr txBox="1">
            <a:spLocks noGrp="1"/>
          </p:cNvSpPr>
          <p:nvPr>
            <p:ph type="body" idx="2"/>
          </p:nvPr>
        </p:nvSpPr>
        <p:spPr>
          <a:xfrm>
            <a:off x="3016128" y="357188"/>
            <a:ext cx="3609044" cy="1188244"/>
          </a:xfrm>
          <a:prstGeom prst="rect">
            <a:avLst/>
          </a:prstGeom>
          <a:noFill/>
          <a:ln>
            <a:noFill/>
          </a:ln>
        </p:spPr>
        <p:txBody>
          <a:bodyPr spcFirstLastPara="1" wrap="square" lIns="0" tIns="45700" rIns="0" bIns="45700" anchor="ctr" anchorCtr="0">
            <a:normAutofit/>
          </a:bodyPr>
          <a:lstStyle>
            <a:lvl1pPr marL="457200" lvl="0" indent="-228600" algn="l">
              <a:lnSpc>
                <a:spcPct val="100000"/>
              </a:lnSpc>
              <a:spcBef>
                <a:spcPts val="300"/>
              </a:spcBef>
              <a:spcAft>
                <a:spcPts val="0"/>
              </a:spcAft>
              <a:buClr>
                <a:schemeClr val="lt1"/>
              </a:buClr>
              <a:buSzPts val="1400"/>
              <a:buFont typeface="Quattrocento Sans"/>
              <a:buNone/>
              <a:defRPr sz="1400">
                <a:solidFill>
                  <a:schemeClr val="lt1"/>
                </a:solidFill>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091" name="Google Shape;1091;p17"/>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bout Us">
  <p:cSld name="About Us">
    <p:spTree>
      <p:nvGrpSpPr>
        <p:cNvPr id="1" name="Shape 1092"/>
        <p:cNvGrpSpPr/>
        <p:nvPr/>
      </p:nvGrpSpPr>
      <p:grpSpPr>
        <a:xfrm>
          <a:off x="0" y="0"/>
          <a:ext cx="0" cy="0"/>
          <a:chOff x="0" y="0"/>
          <a:chExt cx="0" cy="0"/>
        </a:xfrm>
      </p:grpSpPr>
      <p:sp>
        <p:nvSpPr>
          <p:cNvPr id="1093" name="Google Shape;1093;p18"/>
          <p:cNvSpPr/>
          <p:nvPr/>
        </p:nvSpPr>
        <p:spPr>
          <a:xfrm>
            <a:off x="5922501" y="0"/>
            <a:ext cx="3221499" cy="51435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94" name="Google Shape;1094;p18"/>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95" name="Google Shape;1095;p18"/>
          <p:cNvSpPr txBox="1">
            <a:spLocks noGrp="1"/>
          </p:cNvSpPr>
          <p:nvPr>
            <p:ph type="sldNum" idx="12"/>
          </p:nvPr>
        </p:nvSpPr>
        <p:spPr>
          <a:xfrm>
            <a:off x="5220240" y="4623978"/>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096" name="Google Shape;1096;p18"/>
          <p:cNvSpPr>
            <a:spLocks noGrp="1"/>
          </p:cNvSpPr>
          <p:nvPr>
            <p:ph type="pic" idx="2"/>
          </p:nvPr>
        </p:nvSpPr>
        <p:spPr>
          <a:xfrm>
            <a:off x="3946056" y="681540"/>
            <a:ext cx="3682221" cy="3564396"/>
          </a:xfrm>
          <a:prstGeom prst="rect">
            <a:avLst/>
          </a:prstGeom>
          <a:noFill/>
          <a:ln>
            <a:noFill/>
          </a:ln>
        </p:spPr>
      </p:sp>
      <p:grpSp>
        <p:nvGrpSpPr>
          <p:cNvPr id="1097" name="Google Shape;1097;p18"/>
          <p:cNvGrpSpPr/>
          <p:nvPr/>
        </p:nvGrpSpPr>
        <p:grpSpPr>
          <a:xfrm>
            <a:off x="6018655" y="2022005"/>
            <a:ext cx="3121333" cy="3088027"/>
            <a:chOff x="8022783" y="2696006"/>
            <a:chExt cx="4160694" cy="4117369"/>
          </a:xfrm>
        </p:grpSpPr>
        <p:sp>
          <p:nvSpPr>
            <p:cNvPr id="1098" name="Google Shape;1098;p18"/>
            <p:cNvSpPr/>
            <p:nvPr/>
          </p:nvSpPr>
          <p:spPr>
            <a:xfrm>
              <a:off x="9592691"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99" name="Google Shape;1099;p18"/>
            <p:cNvSpPr/>
            <p:nvPr/>
          </p:nvSpPr>
          <p:spPr>
            <a:xfrm>
              <a:off x="10049586"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0" name="Google Shape;1100;p18"/>
            <p:cNvSpPr/>
            <p:nvPr/>
          </p:nvSpPr>
          <p:spPr>
            <a:xfrm>
              <a:off x="10506480"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1" name="Google Shape;1101;p18"/>
            <p:cNvSpPr/>
            <p:nvPr/>
          </p:nvSpPr>
          <p:spPr>
            <a:xfrm>
              <a:off x="10963375"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2" name="Google Shape;1102;p18"/>
            <p:cNvSpPr/>
            <p:nvPr/>
          </p:nvSpPr>
          <p:spPr>
            <a:xfrm>
              <a:off x="11420270"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3" name="Google Shape;1103;p18"/>
            <p:cNvSpPr/>
            <p:nvPr/>
          </p:nvSpPr>
          <p:spPr>
            <a:xfrm>
              <a:off x="11877175" y="3365345"/>
              <a:ext cx="83240" cy="101150"/>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4" name="Google Shape;1104;p18"/>
            <p:cNvSpPr/>
            <p:nvPr/>
          </p:nvSpPr>
          <p:spPr>
            <a:xfrm>
              <a:off x="12100277"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5" name="Google Shape;1105;p18"/>
            <p:cNvSpPr/>
            <p:nvPr/>
          </p:nvSpPr>
          <p:spPr>
            <a:xfrm>
              <a:off x="11643382"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6" name="Google Shape;1106;p18"/>
            <p:cNvSpPr/>
            <p:nvPr/>
          </p:nvSpPr>
          <p:spPr>
            <a:xfrm>
              <a:off x="11186488"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7" name="Google Shape;1107;p18"/>
            <p:cNvSpPr/>
            <p:nvPr/>
          </p:nvSpPr>
          <p:spPr>
            <a:xfrm>
              <a:off x="10729593" y="3588459"/>
              <a:ext cx="83200" cy="101150"/>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8" name="Google Shape;1108;p18"/>
            <p:cNvSpPr/>
            <p:nvPr/>
          </p:nvSpPr>
          <p:spPr>
            <a:xfrm>
              <a:off x="10272699"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9" name="Google Shape;1109;p18"/>
            <p:cNvSpPr/>
            <p:nvPr/>
          </p:nvSpPr>
          <p:spPr>
            <a:xfrm>
              <a:off x="9815803"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0" name="Google Shape;1110;p18"/>
            <p:cNvSpPr/>
            <p:nvPr/>
          </p:nvSpPr>
          <p:spPr>
            <a:xfrm>
              <a:off x="9592691"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1" name="Google Shape;1111;p18"/>
            <p:cNvSpPr/>
            <p:nvPr/>
          </p:nvSpPr>
          <p:spPr>
            <a:xfrm>
              <a:off x="10049586"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2" name="Google Shape;1112;p18"/>
            <p:cNvSpPr/>
            <p:nvPr/>
          </p:nvSpPr>
          <p:spPr>
            <a:xfrm>
              <a:off x="10506480"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3" name="Google Shape;1113;p18"/>
            <p:cNvSpPr/>
            <p:nvPr/>
          </p:nvSpPr>
          <p:spPr>
            <a:xfrm>
              <a:off x="10963375"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4" name="Google Shape;1114;p18"/>
            <p:cNvSpPr/>
            <p:nvPr/>
          </p:nvSpPr>
          <p:spPr>
            <a:xfrm>
              <a:off x="11420270"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5" name="Google Shape;1115;p18"/>
            <p:cNvSpPr/>
            <p:nvPr/>
          </p:nvSpPr>
          <p:spPr>
            <a:xfrm>
              <a:off x="11877175" y="3811572"/>
              <a:ext cx="83240" cy="101150"/>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6" name="Google Shape;1116;p18"/>
            <p:cNvSpPr/>
            <p:nvPr/>
          </p:nvSpPr>
          <p:spPr>
            <a:xfrm>
              <a:off x="12100277"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7" name="Google Shape;1117;p18"/>
            <p:cNvSpPr/>
            <p:nvPr/>
          </p:nvSpPr>
          <p:spPr>
            <a:xfrm>
              <a:off x="11643382"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8" name="Google Shape;1118;p18"/>
            <p:cNvSpPr/>
            <p:nvPr/>
          </p:nvSpPr>
          <p:spPr>
            <a:xfrm>
              <a:off x="11186488"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9" name="Google Shape;1119;p18"/>
            <p:cNvSpPr/>
            <p:nvPr/>
          </p:nvSpPr>
          <p:spPr>
            <a:xfrm>
              <a:off x="10729593" y="4034684"/>
              <a:ext cx="83200" cy="101150"/>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0" name="Google Shape;1120;p18"/>
            <p:cNvSpPr/>
            <p:nvPr/>
          </p:nvSpPr>
          <p:spPr>
            <a:xfrm>
              <a:off x="10272699"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1" name="Google Shape;1121;p18"/>
            <p:cNvSpPr/>
            <p:nvPr/>
          </p:nvSpPr>
          <p:spPr>
            <a:xfrm>
              <a:off x="9815803"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2" name="Google Shape;1122;p18"/>
            <p:cNvSpPr/>
            <p:nvPr/>
          </p:nvSpPr>
          <p:spPr>
            <a:xfrm>
              <a:off x="9592691"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3" name="Google Shape;1123;p18"/>
            <p:cNvSpPr/>
            <p:nvPr/>
          </p:nvSpPr>
          <p:spPr>
            <a:xfrm>
              <a:off x="10049586"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4" name="Google Shape;1124;p18"/>
            <p:cNvSpPr/>
            <p:nvPr/>
          </p:nvSpPr>
          <p:spPr>
            <a:xfrm>
              <a:off x="10506480"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5" name="Google Shape;1125;p18"/>
            <p:cNvSpPr/>
            <p:nvPr/>
          </p:nvSpPr>
          <p:spPr>
            <a:xfrm>
              <a:off x="10963375"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6" name="Google Shape;1126;p18"/>
            <p:cNvSpPr/>
            <p:nvPr/>
          </p:nvSpPr>
          <p:spPr>
            <a:xfrm>
              <a:off x="11420270"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7" name="Google Shape;1127;p18"/>
            <p:cNvSpPr/>
            <p:nvPr/>
          </p:nvSpPr>
          <p:spPr>
            <a:xfrm>
              <a:off x="11877175" y="4257798"/>
              <a:ext cx="83240" cy="101150"/>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8" name="Google Shape;1128;p18"/>
            <p:cNvSpPr/>
            <p:nvPr/>
          </p:nvSpPr>
          <p:spPr>
            <a:xfrm>
              <a:off x="12100277"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9" name="Google Shape;1129;p18"/>
            <p:cNvSpPr/>
            <p:nvPr/>
          </p:nvSpPr>
          <p:spPr>
            <a:xfrm>
              <a:off x="11643382"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0" name="Google Shape;1130;p18"/>
            <p:cNvSpPr/>
            <p:nvPr/>
          </p:nvSpPr>
          <p:spPr>
            <a:xfrm>
              <a:off x="11186488"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1" name="Google Shape;1131;p18"/>
            <p:cNvSpPr/>
            <p:nvPr/>
          </p:nvSpPr>
          <p:spPr>
            <a:xfrm>
              <a:off x="10729593" y="4480911"/>
              <a:ext cx="83200" cy="101150"/>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2" name="Google Shape;1132;p18"/>
            <p:cNvSpPr/>
            <p:nvPr/>
          </p:nvSpPr>
          <p:spPr>
            <a:xfrm>
              <a:off x="10272699"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3" name="Google Shape;1133;p18"/>
            <p:cNvSpPr/>
            <p:nvPr/>
          </p:nvSpPr>
          <p:spPr>
            <a:xfrm>
              <a:off x="9815803"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4" name="Google Shape;1134;p18"/>
            <p:cNvSpPr/>
            <p:nvPr/>
          </p:nvSpPr>
          <p:spPr>
            <a:xfrm>
              <a:off x="9592691"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5" name="Google Shape;1135;p18"/>
            <p:cNvSpPr/>
            <p:nvPr/>
          </p:nvSpPr>
          <p:spPr>
            <a:xfrm>
              <a:off x="10049586"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6" name="Google Shape;1136;p18"/>
            <p:cNvSpPr/>
            <p:nvPr/>
          </p:nvSpPr>
          <p:spPr>
            <a:xfrm>
              <a:off x="10506480"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7" name="Google Shape;1137;p18"/>
            <p:cNvSpPr/>
            <p:nvPr/>
          </p:nvSpPr>
          <p:spPr>
            <a:xfrm>
              <a:off x="10963375"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8" name="Google Shape;1138;p18"/>
            <p:cNvSpPr/>
            <p:nvPr/>
          </p:nvSpPr>
          <p:spPr>
            <a:xfrm>
              <a:off x="11420270"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9" name="Google Shape;1139;p18"/>
            <p:cNvSpPr/>
            <p:nvPr/>
          </p:nvSpPr>
          <p:spPr>
            <a:xfrm>
              <a:off x="11877175" y="4704024"/>
              <a:ext cx="83240" cy="101150"/>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0" name="Google Shape;1140;p18"/>
            <p:cNvSpPr/>
            <p:nvPr/>
          </p:nvSpPr>
          <p:spPr>
            <a:xfrm>
              <a:off x="12100277"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1" name="Google Shape;1141;p18"/>
            <p:cNvSpPr/>
            <p:nvPr/>
          </p:nvSpPr>
          <p:spPr>
            <a:xfrm>
              <a:off x="11643382"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2" name="Google Shape;1142;p18"/>
            <p:cNvSpPr/>
            <p:nvPr/>
          </p:nvSpPr>
          <p:spPr>
            <a:xfrm>
              <a:off x="11186488"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3" name="Google Shape;1143;p18"/>
            <p:cNvSpPr/>
            <p:nvPr/>
          </p:nvSpPr>
          <p:spPr>
            <a:xfrm>
              <a:off x="10729593" y="4927137"/>
              <a:ext cx="83200" cy="101150"/>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4" name="Google Shape;1144;p18"/>
            <p:cNvSpPr/>
            <p:nvPr/>
          </p:nvSpPr>
          <p:spPr>
            <a:xfrm>
              <a:off x="10272699"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5" name="Google Shape;1145;p18"/>
            <p:cNvSpPr/>
            <p:nvPr/>
          </p:nvSpPr>
          <p:spPr>
            <a:xfrm>
              <a:off x="9815803"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6" name="Google Shape;1146;p18"/>
            <p:cNvSpPr/>
            <p:nvPr/>
          </p:nvSpPr>
          <p:spPr>
            <a:xfrm>
              <a:off x="9592691"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7" name="Google Shape;1147;p18"/>
            <p:cNvSpPr/>
            <p:nvPr/>
          </p:nvSpPr>
          <p:spPr>
            <a:xfrm>
              <a:off x="10049586"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8" name="Google Shape;1148;p18"/>
            <p:cNvSpPr/>
            <p:nvPr/>
          </p:nvSpPr>
          <p:spPr>
            <a:xfrm>
              <a:off x="10506480"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9" name="Google Shape;1149;p18"/>
            <p:cNvSpPr/>
            <p:nvPr/>
          </p:nvSpPr>
          <p:spPr>
            <a:xfrm>
              <a:off x="10963375"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0" name="Google Shape;1150;p18"/>
            <p:cNvSpPr/>
            <p:nvPr/>
          </p:nvSpPr>
          <p:spPr>
            <a:xfrm>
              <a:off x="11420270"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1" name="Google Shape;1151;p18"/>
            <p:cNvSpPr/>
            <p:nvPr/>
          </p:nvSpPr>
          <p:spPr>
            <a:xfrm>
              <a:off x="11877175" y="5150250"/>
              <a:ext cx="83240" cy="101150"/>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2" name="Google Shape;1152;p18"/>
            <p:cNvSpPr/>
            <p:nvPr/>
          </p:nvSpPr>
          <p:spPr>
            <a:xfrm>
              <a:off x="12100277"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3" name="Google Shape;1153;p18"/>
            <p:cNvSpPr/>
            <p:nvPr/>
          </p:nvSpPr>
          <p:spPr>
            <a:xfrm>
              <a:off x="11643382"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4" name="Google Shape;1154;p18"/>
            <p:cNvSpPr/>
            <p:nvPr/>
          </p:nvSpPr>
          <p:spPr>
            <a:xfrm>
              <a:off x="11186488"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5" name="Google Shape;1155;p18"/>
            <p:cNvSpPr/>
            <p:nvPr/>
          </p:nvSpPr>
          <p:spPr>
            <a:xfrm>
              <a:off x="10729593" y="5373379"/>
              <a:ext cx="83200" cy="101210"/>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6" name="Google Shape;1156;p18"/>
            <p:cNvSpPr/>
            <p:nvPr/>
          </p:nvSpPr>
          <p:spPr>
            <a:xfrm>
              <a:off x="10272699"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7" name="Google Shape;1157;p18"/>
            <p:cNvSpPr/>
            <p:nvPr/>
          </p:nvSpPr>
          <p:spPr>
            <a:xfrm>
              <a:off x="9815803"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8" name="Google Shape;1158;p18"/>
            <p:cNvSpPr/>
            <p:nvPr/>
          </p:nvSpPr>
          <p:spPr>
            <a:xfrm>
              <a:off x="9592691"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9" name="Google Shape;1159;p18"/>
            <p:cNvSpPr/>
            <p:nvPr/>
          </p:nvSpPr>
          <p:spPr>
            <a:xfrm>
              <a:off x="10049586"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0" name="Google Shape;1160;p18"/>
            <p:cNvSpPr/>
            <p:nvPr/>
          </p:nvSpPr>
          <p:spPr>
            <a:xfrm>
              <a:off x="10506480"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1" name="Google Shape;1161;p18"/>
            <p:cNvSpPr/>
            <p:nvPr/>
          </p:nvSpPr>
          <p:spPr>
            <a:xfrm>
              <a:off x="10963375"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2" name="Google Shape;1162;p18"/>
            <p:cNvSpPr/>
            <p:nvPr/>
          </p:nvSpPr>
          <p:spPr>
            <a:xfrm>
              <a:off x="11420270"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3" name="Google Shape;1163;p18"/>
            <p:cNvSpPr/>
            <p:nvPr/>
          </p:nvSpPr>
          <p:spPr>
            <a:xfrm>
              <a:off x="11877175" y="5596565"/>
              <a:ext cx="83240" cy="101150"/>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4" name="Google Shape;1164;p18"/>
            <p:cNvSpPr/>
            <p:nvPr/>
          </p:nvSpPr>
          <p:spPr>
            <a:xfrm>
              <a:off x="12100277"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5" name="Google Shape;1165;p18"/>
            <p:cNvSpPr/>
            <p:nvPr/>
          </p:nvSpPr>
          <p:spPr>
            <a:xfrm>
              <a:off x="11643382"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6" name="Google Shape;1166;p18"/>
            <p:cNvSpPr/>
            <p:nvPr/>
          </p:nvSpPr>
          <p:spPr>
            <a:xfrm>
              <a:off x="11186488"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7" name="Google Shape;1167;p18"/>
            <p:cNvSpPr/>
            <p:nvPr/>
          </p:nvSpPr>
          <p:spPr>
            <a:xfrm>
              <a:off x="10729593" y="5819678"/>
              <a:ext cx="83200" cy="101150"/>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8" name="Google Shape;1168;p18"/>
            <p:cNvSpPr/>
            <p:nvPr/>
          </p:nvSpPr>
          <p:spPr>
            <a:xfrm>
              <a:off x="10272699"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9" name="Google Shape;1169;p18"/>
            <p:cNvSpPr/>
            <p:nvPr/>
          </p:nvSpPr>
          <p:spPr>
            <a:xfrm>
              <a:off x="9815803"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0" name="Google Shape;1170;p18"/>
            <p:cNvSpPr/>
            <p:nvPr/>
          </p:nvSpPr>
          <p:spPr>
            <a:xfrm>
              <a:off x="9592691"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1" name="Google Shape;1171;p18"/>
            <p:cNvSpPr/>
            <p:nvPr/>
          </p:nvSpPr>
          <p:spPr>
            <a:xfrm>
              <a:off x="10049586"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2" name="Google Shape;1172;p18"/>
            <p:cNvSpPr/>
            <p:nvPr/>
          </p:nvSpPr>
          <p:spPr>
            <a:xfrm>
              <a:off x="10506480"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3" name="Google Shape;1173;p18"/>
            <p:cNvSpPr/>
            <p:nvPr/>
          </p:nvSpPr>
          <p:spPr>
            <a:xfrm>
              <a:off x="10963375"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4" name="Google Shape;1174;p18"/>
            <p:cNvSpPr/>
            <p:nvPr/>
          </p:nvSpPr>
          <p:spPr>
            <a:xfrm>
              <a:off x="11420270"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5" name="Google Shape;1175;p18"/>
            <p:cNvSpPr/>
            <p:nvPr/>
          </p:nvSpPr>
          <p:spPr>
            <a:xfrm>
              <a:off x="11877175" y="6042791"/>
              <a:ext cx="83240" cy="101150"/>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6" name="Google Shape;1176;p18"/>
            <p:cNvSpPr/>
            <p:nvPr/>
          </p:nvSpPr>
          <p:spPr>
            <a:xfrm>
              <a:off x="12100277"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7" name="Google Shape;1177;p18"/>
            <p:cNvSpPr/>
            <p:nvPr/>
          </p:nvSpPr>
          <p:spPr>
            <a:xfrm>
              <a:off x="11643382"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8" name="Google Shape;1178;p18"/>
            <p:cNvSpPr/>
            <p:nvPr/>
          </p:nvSpPr>
          <p:spPr>
            <a:xfrm>
              <a:off x="11186488"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9" name="Google Shape;1179;p18"/>
            <p:cNvSpPr/>
            <p:nvPr/>
          </p:nvSpPr>
          <p:spPr>
            <a:xfrm>
              <a:off x="10729593" y="6265904"/>
              <a:ext cx="83200" cy="101150"/>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0" name="Google Shape;1180;p18"/>
            <p:cNvSpPr/>
            <p:nvPr/>
          </p:nvSpPr>
          <p:spPr>
            <a:xfrm>
              <a:off x="10272699"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1" name="Google Shape;1181;p18"/>
            <p:cNvSpPr/>
            <p:nvPr/>
          </p:nvSpPr>
          <p:spPr>
            <a:xfrm>
              <a:off x="9815803"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2" name="Google Shape;1182;p18"/>
            <p:cNvSpPr/>
            <p:nvPr/>
          </p:nvSpPr>
          <p:spPr>
            <a:xfrm>
              <a:off x="9592691"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3" name="Google Shape;1183;p18"/>
            <p:cNvSpPr/>
            <p:nvPr/>
          </p:nvSpPr>
          <p:spPr>
            <a:xfrm>
              <a:off x="10049586"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4" name="Google Shape;1184;p18"/>
            <p:cNvSpPr/>
            <p:nvPr/>
          </p:nvSpPr>
          <p:spPr>
            <a:xfrm>
              <a:off x="10506480"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5" name="Google Shape;1185;p18"/>
            <p:cNvSpPr/>
            <p:nvPr/>
          </p:nvSpPr>
          <p:spPr>
            <a:xfrm>
              <a:off x="10963375"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6" name="Google Shape;1186;p18"/>
            <p:cNvSpPr/>
            <p:nvPr/>
          </p:nvSpPr>
          <p:spPr>
            <a:xfrm>
              <a:off x="11420270"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7" name="Google Shape;1187;p18"/>
            <p:cNvSpPr/>
            <p:nvPr/>
          </p:nvSpPr>
          <p:spPr>
            <a:xfrm>
              <a:off x="11877174" y="6489032"/>
              <a:ext cx="83242" cy="101210"/>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8" name="Google Shape;1188;p18"/>
            <p:cNvSpPr/>
            <p:nvPr/>
          </p:nvSpPr>
          <p:spPr>
            <a:xfrm>
              <a:off x="12100277"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9" name="Google Shape;1189;p18"/>
            <p:cNvSpPr/>
            <p:nvPr/>
          </p:nvSpPr>
          <p:spPr>
            <a:xfrm>
              <a:off x="11643382"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0" name="Google Shape;1190;p18"/>
            <p:cNvSpPr/>
            <p:nvPr/>
          </p:nvSpPr>
          <p:spPr>
            <a:xfrm>
              <a:off x="11186488"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1" name="Google Shape;1191;p18"/>
            <p:cNvSpPr/>
            <p:nvPr/>
          </p:nvSpPr>
          <p:spPr>
            <a:xfrm>
              <a:off x="10729593" y="6712225"/>
              <a:ext cx="83200" cy="101150"/>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2" name="Google Shape;1192;p18"/>
            <p:cNvSpPr/>
            <p:nvPr/>
          </p:nvSpPr>
          <p:spPr>
            <a:xfrm>
              <a:off x="10272699"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3" name="Google Shape;1193;p18"/>
            <p:cNvSpPr/>
            <p:nvPr/>
          </p:nvSpPr>
          <p:spPr>
            <a:xfrm>
              <a:off x="9815803"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4" name="Google Shape;1194;p18"/>
            <p:cNvSpPr/>
            <p:nvPr/>
          </p:nvSpPr>
          <p:spPr>
            <a:xfrm>
              <a:off x="9592691"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5" name="Google Shape;1195;p18"/>
            <p:cNvSpPr/>
            <p:nvPr/>
          </p:nvSpPr>
          <p:spPr>
            <a:xfrm>
              <a:off x="10049586"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6" name="Google Shape;1196;p18"/>
            <p:cNvSpPr/>
            <p:nvPr/>
          </p:nvSpPr>
          <p:spPr>
            <a:xfrm>
              <a:off x="10506480"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7" name="Google Shape;1197;p18"/>
            <p:cNvSpPr/>
            <p:nvPr/>
          </p:nvSpPr>
          <p:spPr>
            <a:xfrm>
              <a:off x="10963375"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8" name="Google Shape;1198;p18"/>
            <p:cNvSpPr/>
            <p:nvPr/>
          </p:nvSpPr>
          <p:spPr>
            <a:xfrm>
              <a:off x="11420270"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9" name="Google Shape;1199;p18"/>
            <p:cNvSpPr/>
            <p:nvPr/>
          </p:nvSpPr>
          <p:spPr>
            <a:xfrm>
              <a:off x="11877175" y="2919119"/>
              <a:ext cx="83240" cy="101150"/>
            </a:xfrm>
            <a:custGeom>
              <a:avLst/>
              <a:gdLst/>
              <a:ahLst/>
              <a:cxnLst/>
              <a:rect l="l" t="t" r="r" b="b"/>
              <a:pathLst>
                <a:path w="184308" h="160496" extrusionOk="0">
                  <a:moveTo>
                    <a:pt x="184309"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0" name="Google Shape;1200;p18"/>
            <p:cNvSpPr/>
            <p:nvPr/>
          </p:nvSpPr>
          <p:spPr>
            <a:xfrm>
              <a:off x="12100277"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1" name="Google Shape;1201;p18"/>
            <p:cNvSpPr/>
            <p:nvPr/>
          </p:nvSpPr>
          <p:spPr>
            <a:xfrm>
              <a:off x="11643382"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2" name="Google Shape;1202;p18"/>
            <p:cNvSpPr/>
            <p:nvPr/>
          </p:nvSpPr>
          <p:spPr>
            <a:xfrm>
              <a:off x="11186488"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3" name="Google Shape;1203;p18"/>
            <p:cNvSpPr/>
            <p:nvPr/>
          </p:nvSpPr>
          <p:spPr>
            <a:xfrm>
              <a:off x="10729593" y="3142232"/>
              <a:ext cx="83200" cy="101150"/>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4" name="Google Shape;1204;p18"/>
            <p:cNvSpPr/>
            <p:nvPr/>
          </p:nvSpPr>
          <p:spPr>
            <a:xfrm>
              <a:off x="10272699"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5" name="Google Shape;1205;p18"/>
            <p:cNvSpPr/>
            <p:nvPr/>
          </p:nvSpPr>
          <p:spPr>
            <a:xfrm>
              <a:off x="9815803"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6" name="Google Shape;1206;p18"/>
            <p:cNvSpPr/>
            <p:nvPr/>
          </p:nvSpPr>
          <p:spPr>
            <a:xfrm>
              <a:off x="8256628"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7" name="Google Shape;1207;p18"/>
            <p:cNvSpPr/>
            <p:nvPr/>
          </p:nvSpPr>
          <p:spPr>
            <a:xfrm>
              <a:off x="8713523"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8" name="Google Shape;1208;p18"/>
            <p:cNvSpPr/>
            <p:nvPr/>
          </p:nvSpPr>
          <p:spPr>
            <a:xfrm>
              <a:off x="9170417"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9" name="Google Shape;1209;p18"/>
            <p:cNvSpPr/>
            <p:nvPr/>
          </p:nvSpPr>
          <p:spPr>
            <a:xfrm>
              <a:off x="9393529"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0" name="Google Shape;1210;p18"/>
            <p:cNvSpPr/>
            <p:nvPr/>
          </p:nvSpPr>
          <p:spPr>
            <a:xfrm>
              <a:off x="8936635"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1" name="Google Shape;1211;p18"/>
            <p:cNvSpPr/>
            <p:nvPr/>
          </p:nvSpPr>
          <p:spPr>
            <a:xfrm>
              <a:off x="8479740"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2" name="Google Shape;1212;p18"/>
            <p:cNvSpPr/>
            <p:nvPr/>
          </p:nvSpPr>
          <p:spPr>
            <a:xfrm>
              <a:off x="8022783"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3" name="Google Shape;1213;p18"/>
            <p:cNvSpPr/>
            <p:nvPr/>
          </p:nvSpPr>
          <p:spPr>
            <a:xfrm>
              <a:off x="8256628"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4" name="Google Shape;1214;p18"/>
            <p:cNvSpPr/>
            <p:nvPr/>
          </p:nvSpPr>
          <p:spPr>
            <a:xfrm>
              <a:off x="8713523"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5" name="Google Shape;1215;p18"/>
            <p:cNvSpPr/>
            <p:nvPr/>
          </p:nvSpPr>
          <p:spPr>
            <a:xfrm>
              <a:off x="9170417"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6" name="Google Shape;1216;p18"/>
            <p:cNvSpPr/>
            <p:nvPr/>
          </p:nvSpPr>
          <p:spPr>
            <a:xfrm>
              <a:off x="9393529"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7" name="Google Shape;1217;p18"/>
            <p:cNvSpPr/>
            <p:nvPr/>
          </p:nvSpPr>
          <p:spPr>
            <a:xfrm>
              <a:off x="8936635"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8" name="Google Shape;1218;p18"/>
            <p:cNvSpPr/>
            <p:nvPr/>
          </p:nvSpPr>
          <p:spPr>
            <a:xfrm>
              <a:off x="8479740"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9" name="Google Shape;1219;p18"/>
            <p:cNvSpPr/>
            <p:nvPr/>
          </p:nvSpPr>
          <p:spPr>
            <a:xfrm>
              <a:off x="8022783"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0" name="Google Shape;1220;p18"/>
            <p:cNvSpPr/>
            <p:nvPr/>
          </p:nvSpPr>
          <p:spPr>
            <a:xfrm>
              <a:off x="8256628"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1" name="Google Shape;1221;p18"/>
            <p:cNvSpPr/>
            <p:nvPr/>
          </p:nvSpPr>
          <p:spPr>
            <a:xfrm>
              <a:off x="8713523"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2" name="Google Shape;1222;p18"/>
            <p:cNvSpPr/>
            <p:nvPr/>
          </p:nvSpPr>
          <p:spPr>
            <a:xfrm>
              <a:off x="9170417"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3" name="Google Shape;1223;p18"/>
            <p:cNvSpPr/>
            <p:nvPr/>
          </p:nvSpPr>
          <p:spPr>
            <a:xfrm>
              <a:off x="9393529"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4" name="Google Shape;1224;p18"/>
            <p:cNvSpPr/>
            <p:nvPr/>
          </p:nvSpPr>
          <p:spPr>
            <a:xfrm>
              <a:off x="8936635"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5" name="Google Shape;1225;p18"/>
            <p:cNvSpPr/>
            <p:nvPr/>
          </p:nvSpPr>
          <p:spPr>
            <a:xfrm>
              <a:off x="8479740"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6" name="Google Shape;1226;p18"/>
            <p:cNvSpPr/>
            <p:nvPr/>
          </p:nvSpPr>
          <p:spPr>
            <a:xfrm>
              <a:off x="8022783"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7" name="Google Shape;1227;p18"/>
            <p:cNvSpPr/>
            <p:nvPr/>
          </p:nvSpPr>
          <p:spPr>
            <a:xfrm>
              <a:off x="8256628"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8" name="Google Shape;1228;p18"/>
            <p:cNvSpPr/>
            <p:nvPr/>
          </p:nvSpPr>
          <p:spPr>
            <a:xfrm>
              <a:off x="8713523"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9" name="Google Shape;1229;p18"/>
            <p:cNvSpPr/>
            <p:nvPr/>
          </p:nvSpPr>
          <p:spPr>
            <a:xfrm>
              <a:off x="9170417"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0" name="Google Shape;1230;p18"/>
            <p:cNvSpPr/>
            <p:nvPr/>
          </p:nvSpPr>
          <p:spPr>
            <a:xfrm>
              <a:off x="9393529"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1" name="Google Shape;1231;p18"/>
            <p:cNvSpPr/>
            <p:nvPr/>
          </p:nvSpPr>
          <p:spPr>
            <a:xfrm>
              <a:off x="8936635"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2" name="Google Shape;1232;p18"/>
            <p:cNvSpPr/>
            <p:nvPr/>
          </p:nvSpPr>
          <p:spPr>
            <a:xfrm>
              <a:off x="8479740"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3" name="Google Shape;1233;p18"/>
            <p:cNvSpPr/>
            <p:nvPr/>
          </p:nvSpPr>
          <p:spPr>
            <a:xfrm>
              <a:off x="8022783"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4" name="Google Shape;1234;p18"/>
            <p:cNvSpPr/>
            <p:nvPr/>
          </p:nvSpPr>
          <p:spPr>
            <a:xfrm>
              <a:off x="8256628"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5" name="Google Shape;1235;p18"/>
            <p:cNvSpPr/>
            <p:nvPr/>
          </p:nvSpPr>
          <p:spPr>
            <a:xfrm>
              <a:off x="8713523"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6" name="Google Shape;1236;p18"/>
            <p:cNvSpPr/>
            <p:nvPr/>
          </p:nvSpPr>
          <p:spPr>
            <a:xfrm>
              <a:off x="9170417"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7" name="Google Shape;1237;p18"/>
            <p:cNvSpPr/>
            <p:nvPr/>
          </p:nvSpPr>
          <p:spPr>
            <a:xfrm>
              <a:off x="9393529"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8" name="Google Shape;1238;p18"/>
            <p:cNvSpPr/>
            <p:nvPr/>
          </p:nvSpPr>
          <p:spPr>
            <a:xfrm>
              <a:off x="8936635"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9" name="Google Shape;1239;p18"/>
            <p:cNvSpPr/>
            <p:nvPr/>
          </p:nvSpPr>
          <p:spPr>
            <a:xfrm>
              <a:off x="8479740"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0" name="Google Shape;1240;p18"/>
            <p:cNvSpPr/>
            <p:nvPr/>
          </p:nvSpPr>
          <p:spPr>
            <a:xfrm>
              <a:off x="8022783"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1" name="Google Shape;1241;p18"/>
            <p:cNvSpPr/>
            <p:nvPr/>
          </p:nvSpPr>
          <p:spPr>
            <a:xfrm>
              <a:off x="8256628"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2" name="Google Shape;1242;p18"/>
            <p:cNvSpPr/>
            <p:nvPr/>
          </p:nvSpPr>
          <p:spPr>
            <a:xfrm>
              <a:off x="8713523"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3" name="Google Shape;1243;p18"/>
            <p:cNvSpPr/>
            <p:nvPr/>
          </p:nvSpPr>
          <p:spPr>
            <a:xfrm>
              <a:off x="9170417"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4" name="Google Shape;1244;p18"/>
            <p:cNvSpPr/>
            <p:nvPr/>
          </p:nvSpPr>
          <p:spPr>
            <a:xfrm>
              <a:off x="9393529"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5" name="Google Shape;1245;p18"/>
            <p:cNvSpPr/>
            <p:nvPr/>
          </p:nvSpPr>
          <p:spPr>
            <a:xfrm>
              <a:off x="8936635"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6" name="Google Shape;1246;p18"/>
            <p:cNvSpPr/>
            <p:nvPr/>
          </p:nvSpPr>
          <p:spPr>
            <a:xfrm>
              <a:off x="8479740"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7" name="Google Shape;1247;p18"/>
            <p:cNvSpPr/>
            <p:nvPr/>
          </p:nvSpPr>
          <p:spPr>
            <a:xfrm>
              <a:off x="8022783"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8" name="Google Shape;1248;p18"/>
            <p:cNvSpPr/>
            <p:nvPr/>
          </p:nvSpPr>
          <p:spPr>
            <a:xfrm>
              <a:off x="8256628"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9" name="Google Shape;1249;p18"/>
            <p:cNvSpPr/>
            <p:nvPr/>
          </p:nvSpPr>
          <p:spPr>
            <a:xfrm>
              <a:off x="8713523"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0" name="Google Shape;1250;p18"/>
            <p:cNvSpPr/>
            <p:nvPr/>
          </p:nvSpPr>
          <p:spPr>
            <a:xfrm>
              <a:off x="9170417"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1" name="Google Shape;1251;p18"/>
            <p:cNvSpPr/>
            <p:nvPr/>
          </p:nvSpPr>
          <p:spPr>
            <a:xfrm>
              <a:off x="9393529"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2" name="Google Shape;1252;p18"/>
            <p:cNvSpPr/>
            <p:nvPr/>
          </p:nvSpPr>
          <p:spPr>
            <a:xfrm>
              <a:off x="8936635"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3" name="Google Shape;1253;p18"/>
            <p:cNvSpPr/>
            <p:nvPr/>
          </p:nvSpPr>
          <p:spPr>
            <a:xfrm>
              <a:off x="8479740"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4" name="Google Shape;1254;p18"/>
            <p:cNvSpPr/>
            <p:nvPr/>
          </p:nvSpPr>
          <p:spPr>
            <a:xfrm>
              <a:off x="8022783"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5" name="Google Shape;1255;p18"/>
            <p:cNvSpPr/>
            <p:nvPr/>
          </p:nvSpPr>
          <p:spPr>
            <a:xfrm>
              <a:off x="8256628"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6" name="Google Shape;1256;p18"/>
            <p:cNvSpPr/>
            <p:nvPr/>
          </p:nvSpPr>
          <p:spPr>
            <a:xfrm>
              <a:off x="8713523"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7" name="Google Shape;1257;p18"/>
            <p:cNvSpPr/>
            <p:nvPr/>
          </p:nvSpPr>
          <p:spPr>
            <a:xfrm>
              <a:off x="9170417"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8" name="Google Shape;1258;p18"/>
            <p:cNvSpPr/>
            <p:nvPr/>
          </p:nvSpPr>
          <p:spPr>
            <a:xfrm>
              <a:off x="9393529"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9" name="Google Shape;1259;p18"/>
            <p:cNvSpPr/>
            <p:nvPr/>
          </p:nvSpPr>
          <p:spPr>
            <a:xfrm>
              <a:off x="8936635"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0" name="Google Shape;1260;p18"/>
            <p:cNvSpPr/>
            <p:nvPr/>
          </p:nvSpPr>
          <p:spPr>
            <a:xfrm>
              <a:off x="8479740"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1" name="Google Shape;1261;p18"/>
            <p:cNvSpPr/>
            <p:nvPr/>
          </p:nvSpPr>
          <p:spPr>
            <a:xfrm>
              <a:off x="8022783"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2" name="Google Shape;1262;p18"/>
            <p:cNvSpPr/>
            <p:nvPr/>
          </p:nvSpPr>
          <p:spPr>
            <a:xfrm>
              <a:off x="8256628"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3" name="Google Shape;1263;p18"/>
            <p:cNvSpPr/>
            <p:nvPr/>
          </p:nvSpPr>
          <p:spPr>
            <a:xfrm>
              <a:off x="8713523"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4" name="Google Shape;1264;p18"/>
            <p:cNvSpPr/>
            <p:nvPr/>
          </p:nvSpPr>
          <p:spPr>
            <a:xfrm>
              <a:off x="9170417"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5" name="Google Shape;1265;p18"/>
            <p:cNvSpPr/>
            <p:nvPr/>
          </p:nvSpPr>
          <p:spPr>
            <a:xfrm>
              <a:off x="9393529"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6" name="Google Shape;1266;p18"/>
            <p:cNvSpPr/>
            <p:nvPr/>
          </p:nvSpPr>
          <p:spPr>
            <a:xfrm>
              <a:off x="8936635"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7" name="Google Shape;1267;p18"/>
            <p:cNvSpPr/>
            <p:nvPr/>
          </p:nvSpPr>
          <p:spPr>
            <a:xfrm>
              <a:off x="8479740"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8" name="Google Shape;1268;p18"/>
            <p:cNvSpPr/>
            <p:nvPr/>
          </p:nvSpPr>
          <p:spPr>
            <a:xfrm>
              <a:off x="8022783"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9" name="Google Shape;1269;p18"/>
            <p:cNvSpPr/>
            <p:nvPr/>
          </p:nvSpPr>
          <p:spPr>
            <a:xfrm>
              <a:off x="12100277"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0" name="Google Shape;1270;p18"/>
            <p:cNvSpPr/>
            <p:nvPr/>
          </p:nvSpPr>
          <p:spPr>
            <a:xfrm>
              <a:off x="11643382"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1" name="Google Shape;1271;p18"/>
            <p:cNvSpPr/>
            <p:nvPr/>
          </p:nvSpPr>
          <p:spPr>
            <a:xfrm>
              <a:off x="11186488"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2" name="Google Shape;1272;p18"/>
            <p:cNvSpPr/>
            <p:nvPr/>
          </p:nvSpPr>
          <p:spPr>
            <a:xfrm>
              <a:off x="10729593" y="2696006"/>
              <a:ext cx="83200" cy="101150"/>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3" name="Google Shape;1273;p18"/>
            <p:cNvSpPr/>
            <p:nvPr/>
          </p:nvSpPr>
          <p:spPr>
            <a:xfrm>
              <a:off x="10272699"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4" name="Google Shape;1274;p18"/>
            <p:cNvSpPr/>
            <p:nvPr/>
          </p:nvSpPr>
          <p:spPr>
            <a:xfrm>
              <a:off x="9815803"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5" name="Google Shape;1275;p18"/>
            <p:cNvSpPr/>
            <p:nvPr/>
          </p:nvSpPr>
          <p:spPr>
            <a:xfrm>
              <a:off x="9393529"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6" name="Google Shape;1276;p18"/>
            <p:cNvSpPr/>
            <p:nvPr/>
          </p:nvSpPr>
          <p:spPr>
            <a:xfrm>
              <a:off x="8936635"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7" name="Google Shape;1277;p18"/>
            <p:cNvSpPr/>
            <p:nvPr/>
          </p:nvSpPr>
          <p:spPr>
            <a:xfrm>
              <a:off x="8479740"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8" name="Google Shape;1278;p18"/>
            <p:cNvSpPr/>
            <p:nvPr/>
          </p:nvSpPr>
          <p:spPr>
            <a:xfrm>
              <a:off x="8022783"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1279" name="Google Shape;1279;p18"/>
          <p:cNvSpPr/>
          <p:nvPr/>
        </p:nvSpPr>
        <p:spPr>
          <a:xfrm>
            <a:off x="5835938"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280" name="Google Shape;1280;p18"/>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1281" name="Google Shape;1281;p18" descr="A picture containing symbol, font, logo, graphics&#10;&#10;Description automatically generated"/>
          <p:cNvPicPr preferRelativeResize="0"/>
          <p:nvPr/>
        </p:nvPicPr>
        <p:blipFill rotWithShape="1">
          <a:blip r:embed="rId2">
            <a:alphaModFix/>
          </a:blip>
          <a:srcRect/>
          <a:stretch/>
        </p:blipFill>
        <p:spPr>
          <a:xfrm>
            <a:off x="8349589" y="440650"/>
            <a:ext cx="622897" cy="61523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282"/>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283"/>
        <p:cNvGrpSpPr/>
        <p:nvPr/>
      </p:nvGrpSpPr>
      <p:grpSpPr>
        <a:xfrm>
          <a:off x="0" y="0"/>
          <a:ext cx="0" cy="0"/>
          <a:chOff x="0" y="0"/>
          <a:chExt cx="0" cy="0"/>
        </a:xfrm>
      </p:grpSpPr>
      <p:sp>
        <p:nvSpPr>
          <p:cNvPr id="1284" name="Google Shape;1284;p20"/>
          <p:cNvSpPr txBox="1">
            <a:spLocks noGrp="1"/>
          </p:cNvSpPr>
          <p:nvPr>
            <p:ph type="body" idx="1"/>
          </p:nvPr>
        </p:nvSpPr>
        <p:spPr>
          <a:xfrm rot="5400000">
            <a:off x="2701598" y="-1390579"/>
            <a:ext cx="3740804" cy="82296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285" name="Google Shape;1285;p20"/>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6" name="Google Shape;1286;p20"/>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7" name="Google Shape;1287;p20"/>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288" name="Google Shape;1288;p20"/>
          <p:cNvSpPr/>
          <p:nvPr/>
        </p:nvSpPr>
        <p:spPr>
          <a:xfrm>
            <a:off x="381000" y="318045"/>
            <a:ext cx="9433048" cy="71538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70C0"/>
              </a:buClr>
              <a:buSzPts val="1800"/>
              <a:buFont typeface="Quattrocento Sans"/>
              <a:buNone/>
            </a:pPr>
            <a:r>
              <a:rPr lang="en" sz="1800" b="1" i="0" u="none" strike="noStrike" cap="none">
                <a:solidFill>
                  <a:srgbClr val="0070C0"/>
                </a:solidFill>
                <a:latin typeface="Quattrocento Sans"/>
                <a:ea typeface="Quattrocento Sans"/>
                <a:cs typeface="Quattrocento Sans"/>
                <a:sym typeface="Quattrocento Sans"/>
              </a:rPr>
              <a:t>ASSIGN WAREHOUSE PLANT ST LOCATION</a:t>
            </a:r>
            <a:endParaRPr sz="1800" b="0" i="0" u="none" strike="noStrike" cap="none">
              <a:solidFill>
                <a:srgbClr val="0070C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Quattrocento Sans"/>
              <a:ea typeface="Quattrocento Sans"/>
              <a:cs typeface="Quattrocento Sans"/>
              <a:sym typeface="Quattrocento Sans"/>
            </a:endParaRPr>
          </a:p>
        </p:txBody>
      </p:sp>
      <p:pic>
        <p:nvPicPr>
          <p:cNvPr id="1289" name="Google Shape;1289;p20"/>
          <p:cNvPicPr preferRelativeResize="0"/>
          <p:nvPr/>
        </p:nvPicPr>
        <p:blipFill rotWithShape="1">
          <a:blip r:embed="rId2">
            <a:alphaModFix/>
          </a:blip>
          <a:srcRect/>
          <a:stretch/>
        </p:blipFill>
        <p:spPr>
          <a:xfrm>
            <a:off x="436418" y="883261"/>
            <a:ext cx="6650182" cy="333733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te">
  <p:cSld name="Qute">
    <p:spTree>
      <p:nvGrpSpPr>
        <p:cNvPr id="1" name="Shape 306"/>
        <p:cNvGrpSpPr/>
        <p:nvPr/>
      </p:nvGrpSpPr>
      <p:grpSpPr>
        <a:xfrm>
          <a:off x="0" y="0"/>
          <a:ext cx="0" cy="0"/>
          <a:chOff x="0" y="0"/>
          <a:chExt cx="0" cy="0"/>
        </a:xfrm>
      </p:grpSpPr>
      <p:sp>
        <p:nvSpPr>
          <p:cNvPr id="307" name="Google Shape;307;p3"/>
          <p:cNvSpPr/>
          <p:nvPr/>
        </p:nvSpPr>
        <p:spPr>
          <a:xfrm rot="10800000" flipH="1">
            <a:off x="0" y="0"/>
            <a:ext cx="9144000" cy="2787774"/>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308" name="Google Shape;308;p3"/>
          <p:cNvGrpSpPr/>
          <p:nvPr/>
        </p:nvGrpSpPr>
        <p:grpSpPr>
          <a:xfrm>
            <a:off x="88334" y="0"/>
            <a:ext cx="2299334" cy="2702574"/>
            <a:chOff x="117748" y="0"/>
            <a:chExt cx="3064980" cy="3603431"/>
          </a:xfrm>
        </p:grpSpPr>
        <p:sp>
          <p:nvSpPr>
            <p:cNvPr id="309" name="Google Shape;309;p3"/>
            <p:cNvSpPr/>
            <p:nvPr/>
          </p:nvSpPr>
          <p:spPr>
            <a:xfrm rot="5400000">
              <a:off x="2615855" y="3028617"/>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0" name="Google Shape;310;p3"/>
            <p:cNvSpPr/>
            <p:nvPr/>
          </p:nvSpPr>
          <p:spPr>
            <a:xfrm rot="5400000">
              <a:off x="2615855" y="3368731"/>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1" name="Google Shape;311;p3"/>
            <p:cNvSpPr/>
            <p:nvPr/>
          </p:nvSpPr>
          <p:spPr>
            <a:xfrm rot="5400000">
              <a:off x="2449769" y="3534817"/>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2" name="Google Shape;312;p3"/>
            <p:cNvSpPr/>
            <p:nvPr/>
          </p:nvSpPr>
          <p:spPr>
            <a:xfrm rot="5400000">
              <a:off x="2449769" y="3194702"/>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3" name="Google Shape;313;p3"/>
            <p:cNvSpPr/>
            <p:nvPr/>
          </p:nvSpPr>
          <p:spPr>
            <a:xfrm rot="5400000">
              <a:off x="2283683" y="3028617"/>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4" name="Google Shape;314;p3"/>
            <p:cNvSpPr/>
            <p:nvPr/>
          </p:nvSpPr>
          <p:spPr>
            <a:xfrm rot="5400000">
              <a:off x="2283683" y="3368731"/>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5" name="Google Shape;315;p3"/>
            <p:cNvSpPr/>
            <p:nvPr/>
          </p:nvSpPr>
          <p:spPr>
            <a:xfrm rot="5400000">
              <a:off x="2117598" y="3534817"/>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6" name="Google Shape;316;p3"/>
            <p:cNvSpPr/>
            <p:nvPr/>
          </p:nvSpPr>
          <p:spPr>
            <a:xfrm rot="5400000">
              <a:off x="2117598" y="3194702"/>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7" name="Google Shape;317;p3"/>
            <p:cNvSpPr/>
            <p:nvPr/>
          </p:nvSpPr>
          <p:spPr>
            <a:xfrm rot="5400000">
              <a:off x="1951511" y="3028617"/>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8" name="Google Shape;318;p3"/>
            <p:cNvSpPr/>
            <p:nvPr/>
          </p:nvSpPr>
          <p:spPr>
            <a:xfrm rot="5400000">
              <a:off x="1951511" y="3368731"/>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9" name="Google Shape;319;p3"/>
            <p:cNvSpPr/>
            <p:nvPr/>
          </p:nvSpPr>
          <p:spPr>
            <a:xfrm rot="5400000">
              <a:off x="1785426" y="3534817"/>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0" name="Google Shape;320;p3"/>
            <p:cNvSpPr/>
            <p:nvPr/>
          </p:nvSpPr>
          <p:spPr>
            <a:xfrm rot="5400000">
              <a:off x="1785426" y="3194702"/>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1" name="Google Shape;321;p3"/>
            <p:cNvSpPr/>
            <p:nvPr/>
          </p:nvSpPr>
          <p:spPr>
            <a:xfrm rot="5400000">
              <a:off x="1619339" y="3028617"/>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2" name="Google Shape;322;p3"/>
            <p:cNvSpPr/>
            <p:nvPr/>
          </p:nvSpPr>
          <p:spPr>
            <a:xfrm rot="5400000">
              <a:off x="1619339" y="3368731"/>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3" name="Google Shape;323;p3"/>
            <p:cNvSpPr/>
            <p:nvPr/>
          </p:nvSpPr>
          <p:spPr>
            <a:xfrm rot="5400000">
              <a:off x="1453253" y="3534817"/>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4" name="Google Shape;324;p3"/>
            <p:cNvSpPr/>
            <p:nvPr/>
          </p:nvSpPr>
          <p:spPr>
            <a:xfrm rot="5400000">
              <a:off x="1453253" y="3194702"/>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5" name="Google Shape;325;p3"/>
            <p:cNvSpPr/>
            <p:nvPr/>
          </p:nvSpPr>
          <p:spPr>
            <a:xfrm rot="5400000">
              <a:off x="1287168" y="3028617"/>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6" name="Google Shape;326;p3"/>
            <p:cNvSpPr/>
            <p:nvPr/>
          </p:nvSpPr>
          <p:spPr>
            <a:xfrm rot="5400000">
              <a:off x="1287168" y="3368731"/>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7" name="Google Shape;327;p3"/>
            <p:cNvSpPr/>
            <p:nvPr/>
          </p:nvSpPr>
          <p:spPr>
            <a:xfrm rot="5400000">
              <a:off x="1121047" y="3534794"/>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8" name="Google Shape;328;p3"/>
            <p:cNvSpPr/>
            <p:nvPr/>
          </p:nvSpPr>
          <p:spPr>
            <a:xfrm rot="5400000">
              <a:off x="1121047" y="3194679"/>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9" name="Google Shape;329;p3"/>
            <p:cNvSpPr/>
            <p:nvPr/>
          </p:nvSpPr>
          <p:spPr>
            <a:xfrm rot="5400000">
              <a:off x="954930" y="3028617"/>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0" name="Google Shape;330;p3"/>
            <p:cNvSpPr/>
            <p:nvPr/>
          </p:nvSpPr>
          <p:spPr>
            <a:xfrm rot="5400000">
              <a:off x="954930" y="3368731"/>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1" name="Google Shape;331;p3"/>
            <p:cNvSpPr/>
            <p:nvPr/>
          </p:nvSpPr>
          <p:spPr>
            <a:xfrm rot="5400000">
              <a:off x="788844" y="3534817"/>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2" name="Google Shape;332;p3"/>
            <p:cNvSpPr/>
            <p:nvPr/>
          </p:nvSpPr>
          <p:spPr>
            <a:xfrm rot="5400000">
              <a:off x="788844" y="3194702"/>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3" name="Google Shape;333;p3"/>
            <p:cNvSpPr/>
            <p:nvPr/>
          </p:nvSpPr>
          <p:spPr>
            <a:xfrm rot="5400000">
              <a:off x="622758" y="3028617"/>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4" name="Google Shape;334;p3"/>
            <p:cNvSpPr/>
            <p:nvPr/>
          </p:nvSpPr>
          <p:spPr>
            <a:xfrm rot="5400000">
              <a:off x="622758" y="3368731"/>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5" name="Google Shape;335;p3"/>
            <p:cNvSpPr/>
            <p:nvPr/>
          </p:nvSpPr>
          <p:spPr>
            <a:xfrm rot="5400000">
              <a:off x="456672" y="3534817"/>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6" name="Google Shape;336;p3"/>
            <p:cNvSpPr/>
            <p:nvPr/>
          </p:nvSpPr>
          <p:spPr>
            <a:xfrm rot="5400000">
              <a:off x="456672" y="3194702"/>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7" name="Google Shape;337;p3"/>
            <p:cNvSpPr/>
            <p:nvPr/>
          </p:nvSpPr>
          <p:spPr>
            <a:xfrm rot="5400000">
              <a:off x="290552" y="3028594"/>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8" name="Google Shape;338;p3"/>
            <p:cNvSpPr/>
            <p:nvPr/>
          </p:nvSpPr>
          <p:spPr>
            <a:xfrm rot="5400000">
              <a:off x="290552" y="3368708"/>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9" name="Google Shape;339;p3"/>
            <p:cNvSpPr/>
            <p:nvPr/>
          </p:nvSpPr>
          <p:spPr>
            <a:xfrm rot="5400000">
              <a:off x="124429" y="3534817"/>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0" name="Google Shape;340;p3"/>
            <p:cNvSpPr/>
            <p:nvPr/>
          </p:nvSpPr>
          <p:spPr>
            <a:xfrm rot="5400000">
              <a:off x="124429" y="3194702"/>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1" name="Google Shape;341;p3"/>
            <p:cNvSpPr/>
            <p:nvPr/>
          </p:nvSpPr>
          <p:spPr>
            <a:xfrm rot="5400000">
              <a:off x="2948028" y="3028617"/>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2" name="Google Shape;342;p3"/>
            <p:cNvSpPr/>
            <p:nvPr/>
          </p:nvSpPr>
          <p:spPr>
            <a:xfrm rot="5400000">
              <a:off x="2948028" y="3368731"/>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3" name="Google Shape;343;p3"/>
            <p:cNvSpPr/>
            <p:nvPr/>
          </p:nvSpPr>
          <p:spPr>
            <a:xfrm rot="5400000">
              <a:off x="2781941" y="3534817"/>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4" name="Google Shape;344;p3"/>
            <p:cNvSpPr/>
            <p:nvPr/>
          </p:nvSpPr>
          <p:spPr>
            <a:xfrm rot="5400000">
              <a:off x="2781941" y="3194702"/>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5" name="Google Shape;345;p3"/>
            <p:cNvSpPr/>
            <p:nvPr/>
          </p:nvSpPr>
          <p:spPr>
            <a:xfrm rot="5400000">
              <a:off x="2615855" y="-6680"/>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6" name="Google Shape;346;p3"/>
            <p:cNvSpPr/>
            <p:nvPr/>
          </p:nvSpPr>
          <p:spPr>
            <a:xfrm rot="5400000">
              <a:off x="2615855" y="333434"/>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7" name="Google Shape;347;p3"/>
            <p:cNvSpPr/>
            <p:nvPr/>
          </p:nvSpPr>
          <p:spPr>
            <a:xfrm rot="5400000">
              <a:off x="2615855" y="673547"/>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8" name="Google Shape;348;p3"/>
            <p:cNvSpPr/>
            <p:nvPr/>
          </p:nvSpPr>
          <p:spPr>
            <a:xfrm rot="5400000">
              <a:off x="2615855" y="1013660"/>
              <a:ext cx="61934" cy="75296"/>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9" name="Google Shape;349;p3"/>
            <p:cNvSpPr/>
            <p:nvPr/>
          </p:nvSpPr>
          <p:spPr>
            <a:xfrm rot="5400000">
              <a:off x="2615855" y="1353774"/>
              <a:ext cx="61934" cy="75296"/>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0" name="Google Shape;350;p3"/>
            <p:cNvSpPr/>
            <p:nvPr/>
          </p:nvSpPr>
          <p:spPr>
            <a:xfrm rot="5400000">
              <a:off x="2615841" y="1693910"/>
              <a:ext cx="61964" cy="75296"/>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1" name="Google Shape;351;p3"/>
            <p:cNvSpPr/>
            <p:nvPr/>
          </p:nvSpPr>
          <p:spPr>
            <a:xfrm rot="5400000">
              <a:off x="2615855" y="2034048"/>
              <a:ext cx="61934" cy="75296"/>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2" name="Google Shape;352;p3"/>
            <p:cNvSpPr/>
            <p:nvPr/>
          </p:nvSpPr>
          <p:spPr>
            <a:xfrm rot="5400000">
              <a:off x="2615855" y="2374162"/>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3" name="Google Shape;353;p3"/>
            <p:cNvSpPr/>
            <p:nvPr/>
          </p:nvSpPr>
          <p:spPr>
            <a:xfrm rot="5400000">
              <a:off x="2615855" y="2714275"/>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4" name="Google Shape;354;p3"/>
            <p:cNvSpPr/>
            <p:nvPr/>
          </p:nvSpPr>
          <p:spPr>
            <a:xfrm rot="5400000">
              <a:off x="2449769" y="2880360"/>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5" name="Google Shape;355;p3"/>
            <p:cNvSpPr/>
            <p:nvPr/>
          </p:nvSpPr>
          <p:spPr>
            <a:xfrm rot="5400000">
              <a:off x="2449769" y="2540247"/>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6" name="Google Shape;356;p3"/>
            <p:cNvSpPr/>
            <p:nvPr/>
          </p:nvSpPr>
          <p:spPr>
            <a:xfrm rot="5400000">
              <a:off x="2449769" y="2200133"/>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7" name="Google Shape;357;p3"/>
            <p:cNvSpPr/>
            <p:nvPr/>
          </p:nvSpPr>
          <p:spPr>
            <a:xfrm rot="5400000">
              <a:off x="2449769" y="1859973"/>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8" name="Google Shape;358;p3"/>
            <p:cNvSpPr/>
            <p:nvPr/>
          </p:nvSpPr>
          <p:spPr>
            <a:xfrm rot="5400000">
              <a:off x="2449769" y="1519859"/>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9" name="Google Shape;359;p3"/>
            <p:cNvSpPr/>
            <p:nvPr/>
          </p:nvSpPr>
          <p:spPr>
            <a:xfrm rot="5400000">
              <a:off x="2449769" y="1179746"/>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0" name="Google Shape;360;p3"/>
            <p:cNvSpPr/>
            <p:nvPr/>
          </p:nvSpPr>
          <p:spPr>
            <a:xfrm rot="5400000">
              <a:off x="2449769" y="839633"/>
              <a:ext cx="61934" cy="75296"/>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1" name="Google Shape;361;p3"/>
            <p:cNvSpPr/>
            <p:nvPr/>
          </p:nvSpPr>
          <p:spPr>
            <a:xfrm rot="5400000">
              <a:off x="2449769" y="499519"/>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2" name="Google Shape;362;p3"/>
            <p:cNvSpPr/>
            <p:nvPr/>
          </p:nvSpPr>
          <p:spPr>
            <a:xfrm rot="5400000">
              <a:off x="2449769" y="159405"/>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3" name="Google Shape;363;p3"/>
            <p:cNvSpPr/>
            <p:nvPr/>
          </p:nvSpPr>
          <p:spPr>
            <a:xfrm rot="5400000">
              <a:off x="2283683" y="-6680"/>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4" name="Google Shape;364;p3"/>
            <p:cNvSpPr/>
            <p:nvPr/>
          </p:nvSpPr>
          <p:spPr>
            <a:xfrm rot="5400000">
              <a:off x="2283683" y="333434"/>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5" name="Google Shape;365;p3"/>
            <p:cNvSpPr/>
            <p:nvPr/>
          </p:nvSpPr>
          <p:spPr>
            <a:xfrm rot="5400000">
              <a:off x="2283683" y="673547"/>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6" name="Google Shape;366;p3"/>
            <p:cNvSpPr/>
            <p:nvPr/>
          </p:nvSpPr>
          <p:spPr>
            <a:xfrm rot="5400000">
              <a:off x="2283683" y="1013660"/>
              <a:ext cx="61934" cy="75296"/>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7" name="Google Shape;367;p3"/>
            <p:cNvSpPr/>
            <p:nvPr/>
          </p:nvSpPr>
          <p:spPr>
            <a:xfrm rot="5400000">
              <a:off x="2283683" y="1353774"/>
              <a:ext cx="61934" cy="75296"/>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8" name="Google Shape;368;p3"/>
            <p:cNvSpPr/>
            <p:nvPr/>
          </p:nvSpPr>
          <p:spPr>
            <a:xfrm rot="5400000">
              <a:off x="2283668" y="1693910"/>
              <a:ext cx="61964" cy="75296"/>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9" name="Google Shape;369;p3"/>
            <p:cNvSpPr/>
            <p:nvPr/>
          </p:nvSpPr>
          <p:spPr>
            <a:xfrm rot="5400000">
              <a:off x="2283683" y="2034048"/>
              <a:ext cx="61934" cy="75296"/>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0" name="Google Shape;370;p3"/>
            <p:cNvSpPr/>
            <p:nvPr/>
          </p:nvSpPr>
          <p:spPr>
            <a:xfrm rot="5400000">
              <a:off x="2283683" y="2374162"/>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1" name="Google Shape;371;p3"/>
            <p:cNvSpPr/>
            <p:nvPr/>
          </p:nvSpPr>
          <p:spPr>
            <a:xfrm rot="5400000">
              <a:off x="2283683" y="2714275"/>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2" name="Google Shape;372;p3"/>
            <p:cNvSpPr/>
            <p:nvPr/>
          </p:nvSpPr>
          <p:spPr>
            <a:xfrm rot="5400000">
              <a:off x="2117598" y="2880360"/>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3" name="Google Shape;373;p3"/>
            <p:cNvSpPr/>
            <p:nvPr/>
          </p:nvSpPr>
          <p:spPr>
            <a:xfrm rot="5400000">
              <a:off x="2117598" y="2540247"/>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4" name="Google Shape;374;p3"/>
            <p:cNvSpPr/>
            <p:nvPr/>
          </p:nvSpPr>
          <p:spPr>
            <a:xfrm rot="5400000">
              <a:off x="2117598" y="2200133"/>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5" name="Google Shape;375;p3"/>
            <p:cNvSpPr/>
            <p:nvPr/>
          </p:nvSpPr>
          <p:spPr>
            <a:xfrm rot="5400000">
              <a:off x="2117598" y="1859973"/>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6" name="Google Shape;376;p3"/>
            <p:cNvSpPr/>
            <p:nvPr/>
          </p:nvSpPr>
          <p:spPr>
            <a:xfrm rot="5400000">
              <a:off x="2117598" y="1519859"/>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7" name="Google Shape;377;p3"/>
            <p:cNvSpPr/>
            <p:nvPr/>
          </p:nvSpPr>
          <p:spPr>
            <a:xfrm rot="5400000">
              <a:off x="2117598" y="1179746"/>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8" name="Google Shape;378;p3"/>
            <p:cNvSpPr/>
            <p:nvPr/>
          </p:nvSpPr>
          <p:spPr>
            <a:xfrm rot="5400000">
              <a:off x="2117598" y="839633"/>
              <a:ext cx="61934" cy="75296"/>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9" name="Google Shape;379;p3"/>
            <p:cNvSpPr/>
            <p:nvPr/>
          </p:nvSpPr>
          <p:spPr>
            <a:xfrm rot="5400000">
              <a:off x="2117598" y="499519"/>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0" name="Google Shape;380;p3"/>
            <p:cNvSpPr/>
            <p:nvPr/>
          </p:nvSpPr>
          <p:spPr>
            <a:xfrm rot="5400000">
              <a:off x="2117598" y="159405"/>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1" name="Google Shape;381;p3"/>
            <p:cNvSpPr/>
            <p:nvPr/>
          </p:nvSpPr>
          <p:spPr>
            <a:xfrm rot="5400000">
              <a:off x="1951511" y="-6680"/>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2" name="Google Shape;382;p3"/>
            <p:cNvSpPr/>
            <p:nvPr/>
          </p:nvSpPr>
          <p:spPr>
            <a:xfrm rot="5400000">
              <a:off x="1951511" y="333434"/>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3" name="Google Shape;383;p3"/>
            <p:cNvSpPr/>
            <p:nvPr/>
          </p:nvSpPr>
          <p:spPr>
            <a:xfrm rot="5400000">
              <a:off x="1951511" y="673547"/>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4" name="Google Shape;384;p3"/>
            <p:cNvSpPr/>
            <p:nvPr/>
          </p:nvSpPr>
          <p:spPr>
            <a:xfrm rot="5400000">
              <a:off x="1951511" y="1013660"/>
              <a:ext cx="61934" cy="75296"/>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5" name="Google Shape;385;p3"/>
            <p:cNvSpPr/>
            <p:nvPr/>
          </p:nvSpPr>
          <p:spPr>
            <a:xfrm rot="5400000">
              <a:off x="1951511" y="1353774"/>
              <a:ext cx="61934" cy="75296"/>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6" name="Google Shape;386;p3"/>
            <p:cNvSpPr/>
            <p:nvPr/>
          </p:nvSpPr>
          <p:spPr>
            <a:xfrm rot="5400000">
              <a:off x="1951496" y="1693910"/>
              <a:ext cx="61964" cy="75296"/>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7" name="Google Shape;387;p3"/>
            <p:cNvSpPr/>
            <p:nvPr/>
          </p:nvSpPr>
          <p:spPr>
            <a:xfrm rot="5400000">
              <a:off x="1951511" y="2034048"/>
              <a:ext cx="61934" cy="75296"/>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8" name="Google Shape;388;p3"/>
            <p:cNvSpPr/>
            <p:nvPr/>
          </p:nvSpPr>
          <p:spPr>
            <a:xfrm rot="5400000">
              <a:off x="1951511" y="2374162"/>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9" name="Google Shape;389;p3"/>
            <p:cNvSpPr/>
            <p:nvPr/>
          </p:nvSpPr>
          <p:spPr>
            <a:xfrm rot="5400000">
              <a:off x="1951511" y="2714275"/>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0" name="Google Shape;390;p3"/>
            <p:cNvSpPr/>
            <p:nvPr/>
          </p:nvSpPr>
          <p:spPr>
            <a:xfrm rot="5400000">
              <a:off x="1785426" y="2880360"/>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1" name="Google Shape;391;p3"/>
            <p:cNvSpPr/>
            <p:nvPr/>
          </p:nvSpPr>
          <p:spPr>
            <a:xfrm rot="5400000">
              <a:off x="1785426" y="2540247"/>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2" name="Google Shape;392;p3"/>
            <p:cNvSpPr/>
            <p:nvPr/>
          </p:nvSpPr>
          <p:spPr>
            <a:xfrm rot="5400000">
              <a:off x="1785426" y="2200133"/>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3" name="Google Shape;393;p3"/>
            <p:cNvSpPr/>
            <p:nvPr/>
          </p:nvSpPr>
          <p:spPr>
            <a:xfrm rot="5400000">
              <a:off x="1785426" y="1859973"/>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4" name="Google Shape;394;p3"/>
            <p:cNvSpPr/>
            <p:nvPr/>
          </p:nvSpPr>
          <p:spPr>
            <a:xfrm rot="5400000">
              <a:off x="1785426" y="1519859"/>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5" name="Google Shape;395;p3"/>
            <p:cNvSpPr/>
            <p:nvPr/>
          </p:nvSpPr>
          <p:spPr>
            <a:xfrm rot="5400000">
              <a:off x="1785426" y="1179746"/>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6" name="Google Shape;396;p3"/>
            <p:cNvSpPr/>
            <p:nvPr/>
          </p:nvSpPr>
          <p:spPr>
            <a:xfrm rot="5400000">
              <a:off x="1785426" y="839633"/>
              <a:ext cx="61934" cy="75296"/>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7" name="Google Shape;397;p3"/>
            <p:cNvSpPr/>
            <p:nvPr/>
          </p:nvSpPr>
          <p:spPr>
            <a:xfrm rot="5400000">
              <a:off x="1785426" y="499519"/>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8" name="Google Shape;398;p3"/>
            <p:cNvSpPr/>
            <p:nvPr/>
          </p:nvSpPr>
          <p:spPr>
            <a:xfrm rot="5400000">
              <a:off x="1785426" y="159405"/>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9" name="Google Shape;399;p3"/>
            <p:cNvSpPr/>
            <p:nvPr/>
          </p:nvSpPr>
          <p:spPr>
            <a:xfrm rot="5400000">
              <a:off x="1619339" y="-6680"/>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0" name="Google Shape;400;p3"/>
            <p:cNvSpPr/>
            <p:nvPr/>
          </p:nvSpPr>
          <p:spPr>
            <a:xfrm rot="5400000">
              <a:off x="1619339" y="333434"/>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1" name="Google Shape;401;p3"/>
            <p:cNvSpPr/>
            <p:nvPr/>
          </p:nvSpPr>
          <p:spPr>
            <a:xfrm rot="5400000">
              <a:off x="1619339" y="673547"/>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2" name="Google Shape;402;p3"/>
            <p:cNvSpPr/>
            <p:nvPr/>
          </p:nvSpPr>
          <p:spPr>
            <a:xfrm rot="5400000">
              <a:off x="1619339" y="1013660"/>
              <a:ext cx="61934" cy="75296"/>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3" name="Google Shape;403;p3"/>
            <p:cNvSpPr/>
            <p:nvPr/>
          </p:nvSpPr>
          <p:spPr>
            <a:xfrm rot="5400000">
              <a:off x="1619339" y="1353774"/>
              <a:ext cx="61934" cy="75296"/>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4" name="Google Shape;404;p3"/>
            <p:cNvSpPr/>
            <p:nvPr/>
          </p:nvSpPr>
          <p:spPr>
            <a:xfrm rot="5400000">
              <a:off x="1619324" y="1693910"/>
              <a:ext cx="61964" cy="75296"/>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5" name="Google Shape;405;p3"/>
            <p:cNvSpPr/>
            <p:nvPr/>
          </p:nvSpPr>
          <p:spPr>
            <a:xfrm rot="5400000">
              <a:off x="1619339" y="2034048"/>
              <a:ext cx="61934" cy="75296"/>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6" name="Google Shape;406;p3"/>
            <p:cNvSpPr/>
            <p:nvPr/>
          </p:nvSpPr>
          <p:spPr>
            <a:xfrm rot="5400000">
              <a:off x="1619339" y="2374162"/>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7" name="Google Shape;407;p3"/>
            <p:cNvSpPr/>
            <p:nvPr/>
          </p:nvSpPr>
          <p:spPr>
            <a:xfrm rot="5400000">
              <a:off x="1619339" y="2714275"/>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8" name="Google Shape;408;p3"/>
            <p:cNvSpPr/>
            <p:nvPr/>
          </p:nvSpPr>
          <p:spPr>
            <a:xfrm rot="5400000">
              <a:off x="1453253" y="2880360"/>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9" name="Google Shape;409;p3"/>
            <p:cNvSpPr/>
            <p:nvPr/>
          </p:nvSpPr>
          <p:spPr>
            <a:xfrm rot="5400000">
              <a:off x="1453253" y="2540247"/>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0" name="Google Shape;410;p3"/>
            <p:cNvSpPr/>
            <p:nvPr/>
          </p:nvSpPr>
          <p:spPr>
            <a:xfrm rot="5400000">
              <a:off x="1453253" y="2200133"/>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1" name="Google Shape;411;p3"/>
            <p:cNvSpPr/>
            <p:nvPr/>
          </p:nvSpPr>
          <p:spPr>
            <a:xfrm rot="5400000">
              <a:off x="1453253" y="1859973"/>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2" name="Google Shape;412;p3"/>
            <p:cNvSpPr/>
            <p:nvPr/>
          </p:nvSpPr>
          <p:spPr>
            <a:xfrm rot="5400000">
              <a:off x="1453253" y="1519859"/>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3" name="Google Shape;413;p3"/>
            <p:cNvSpPr/>
            <p:nvPr/>
          </p:nvSpPr>
          <p:spPr>
            <a:xfrm rot="5400000">
              <a:off x="1453253" y="1179746"/>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4" name="Google Shape;414;p3"/>
            <p:cNvSpPr/>
            <p:nvPr/>
          </p:nvSpPr>
          <p:spPr>
            <a:xfrm rot="5400000">
              <a:off x="1453253" y="839633"/>
              <a:ext cx="61934" cy="75296"/>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5" name="Google Shape;415;p3"/>
            <p:cNvSpPr/>
            <p:nvPr/>
          </p:nvSpPr>
          <p:spPr>
            <a:xfrm rot="5400000">
              <a:off x="1453253" y="499519"/>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6" name="Google Shape;416;p3"/>
            <p:cNvSpPr/>
            <p:nvPr/>
          </p:nvSpPr>
          <p:spPr>
            <a:xfrm rot="5400000">
              <a:off x="1453253" y="159405"/>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7" name="Google Shape;417;p3"/>
            <p:cNvSpPr/>
            <p:nvPr/>
          </p:nvSpPr>
          <p:spPr>
            <a:xfrm rot="5400000">
              <a:off x="1287168" y="-6680"/>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8" name="Google Shape;418;p3"/>
            <p:cNvSpPr/>
            <p:nvPr/>
          </p:nvSpPr>
          <p:spPr>
            <a:xfrm rot="5400000">
              <a:off x="1287168" y="333434"/>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9" name="Google Shape;419;p3"/>
            <p:cNvSpPr/>
            <p:nvPr/>
          </p:nvSpPr>
          <p:spPr>
            <a:xfrm rot="5400000">
              <a:off x="1287168" y="673547"/>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0" name="Google Shape;420;p3"/>
            <p:cNvSpPr/>
            <p:nvPr/>
          </p:nvSpPr>
          <p:spPr>
            <a:xfrm rot="5400000">
              <a:off x="1287168" y="1013660"/>
              <a:ext cx="61934" cy="75296"/>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1" name="Google Shape;421;p3"/>
            <p:cNvSpPr/>
            <p:nvPr/>
          </p:nvSpPr>
          <p:spPr>
            <a:xfrm rot="5400000">
              <a:off x="1287168" y="1353774"/>
              <a:ext cx="61934" cy="75296"/>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2" name="Google Shape;422;p3"/>
            <p:cNvSpPr/>
            <p:nvPr/>
          </p:nvSpPr>
          <p:spPr>
            <a:xfrm rot="5400000">
              <a:off x="1287153" y="1693910"/>
              <a:ext cx="61964" cy="75296"/>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3" name="Google Shape;423;p3"/>
            <p:cNvSpPr/>
            <p:nvPr/>
          </p:nvSpPr>
          <p:spPr>
            <a:xfrm rot="5400000">
              <a:off x="1287168" y="2034048"/>
              <a:ext cx="61934" cy="75296"/>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4" name="Google Shape;424;p3"/>
            <p:cNvSpPr/>
            <p:nvPr/>
          </p:nvSpPr>
          <p:spPr>
            <a:xfrm rot="5400000">
              <a:off x="1287168" y="2374162"/>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5" name="Google Shape;425;p3"/>
            <p:cNvSpPr/>
            <p:nvPr/>
          </p:nvSpPr>
          <p:spPr>
            <a:xfrm rot="5400000">
              <a:off x="1287168" y="2714275"/>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6" name="Google Shape;426;p3"/>
            <p:cNvSpPr/>
            <p:nvPr/>
          </p:nvSpPr>
          <p:spPr>
            <a:xfrm rot="5400000">
              <a:off x="1121047" y="2880338"/>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7" name="Google Shape;427;p3"/>
            <p:cNvSpPr/>
            <p:nvPr/>
          </p:nvSpPr>
          <p:spPr>
            <a:xfrm rot="5400000">
              <a:off x="1121047" y="2540224"/>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8" name="Google Shape;428;p3"/>
            <p:cNvSpPr/>
            <p:nvPr/>
          </p:nvSpPr>
          <p:spPr>
            <a:xfrm rot="5400000">
              <a:off x="1121047" y="2200111"/>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9" name="Google Shape;429;p3"/>
            <p:cNvSpPr/>
            <p:nvPr/>
          </p:nvSpPr>
          <p:spPr>
            <a:xfrm rot="5400000">
              <a:off x="1121047" y="1859951"/>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0" name="Google Shape;430;p3"/>
            <p:cNvSpPr/>
            <p:nvPr/>
          </p:nvSpPr>
          <p:spPr>
            <a:xfrm rot="5400000">
              <a:off x="1121047" y="1519837"/>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1" name="Google Shape;431;p3"/>
            <p:cNvSpPr/>
            <p:nvPr/>
          </p:nvSpPr>
          <p:spPr>
            <a:xfrm rot="5400000">
              <a:off x="1121047" y="1179724"/>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2" name="Google Shape;432;p3"/>
            <p:cNvSpPr/>
            <p:nvPr/>
          </p:nvSpPr>
          <p:spPr>
            <a:xfrm rot="5400000">
              <a:off x="1121047" y="839610"/>
              <a:ext cx="61934" cy="75341"/>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3" name="Google Shape;433;p3"/>
            <p:cNvSpPr/>
            <p:nvPr/>
          </p:nvSpPr>
          <p:spPr>
            <a:xfrm rot="5400000">
              <a:off x="1121047" y="499497"/>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4" name="Google Shape;434;p3"/>
            <p:cNvSpPr/>
            <p:nvPr/>
          </p:nvSpPr>
          <p:spPr>
            <a:xfrm rot="5400000">
              <a:off x="1121047" y="159382"/>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5" name="Google Shape;435;p3"/>
            <p:cNvSpPr/>
            <p:nvPr/>
          </p:nvSpPr>
          <p:spPr>
            <a:xfrm rot="5400000">
              <a:off x="954930" y="-6680"/>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6" name="Google Shape;436;p3"/>
            <p:cNvSpPr/>
            <p:nvPr/>
          </p:nvSpPr>
          <p:spPr>
            <a:xfrm rot="5400000">
              <a:off x="954930" y="333434"/>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7" name="Google Shape;437;p3"/>
            <p:cNvSpPr/>
            <p:nvPr/>
          </p:nvSpPr>
          <p:spPr>
            <a:xfrm rot="5400000">
              <a:off x="954930" y="673547"/>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8" name="Google Shape;438;p3"/>
            <p:cNvSpPr/>
            <p:nvPr/>
          </p:nvSpPr>
          <p:spPr>
            <a:xfrm rot="5400000">
              <a:off x="954930" y="1013660"/>
              <a:ext cx="61934" cy="75296"/>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9" name="Google Shape;439;p3"/>
            <p:cNvSpPr/>
            <p:nvPr/>
          </p:nvSpPr>
          <p:spPr>
            <a:xfrm rot="5400000">
              <a:off x="954930" y="1353774"/>
              <a:ext cx="61934" cy="75296"/>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0" name="Google Shape;440;p3"/>
            <p:cNvSpPr/>
            <p:nvPr/>
          </p:nvSpPr>
          <p:spPr>
            <a:xfrm rot="5400000">
              <a:off x="954915" y="1693910"/>
              <a:ext cx="61964" cy="75296"/>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1" name="Google Shape;441;p3"/>
            <p:cNvSpPr/>
            <p:nvPr/>
          </p:nvSpPr>
          <p:spPr>
            <a:xfrm rot="5400000">
              <a:off x="954930" y="2034048"/>
              <a:ext cx="61934" cy="75296"/>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2" name="Google Shape;442;p3"/>
            <p:cNvSpPr/>
            <p:nvPr/>
          </p:nvSpPr>
          <p:spPr>
            <a:xfrm rot="5400000">
              <a:off x="954930" y="2374162"/>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3" name="Google Shape;443;p3"/>
            <p:cNvSpPr/>
            <p:nvPr/>
          </p:nvSpPr>
          <p:spPr>
            <a:xfrm rot="5400000">
              <a:off x="954930" y="2714275"/>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4" name="Google Shape;444;p3"/>
            <p:cNvSpPr/>
            <p:nvPr/>
          </p:nvSpPr>
          <p:spPr>
            <a:xfrm rot="5400000">
              <a:off x="788844" y="2880360"/>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5" name="Google Shape;445;p3"/>
            <p:cNvSpPr/>
            <p:nvPr/>
          </p:nvSpPr>
          <p:spPr>
            <a:xfrm rot="5400000">
              <a:off x="788844" y="2540247"/>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6" name="Google Shape;446;p3"/>
            <p:cNvSpPr/>
            <p:nvPr/>
          </p:nvSpPr>
          <p:spPr>
            <a:xfrm rot="5400000">
              <a:off x="788844" y="2200133"/>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7" name="Google Shape;447;p3"/>
            <p:cNvSpPr/>
            <p:nvPr/>
          </p:nvSpPr>
          <p:spPr>
            <a:xfrm rot="5400000">
              <a:off x="788844" y="1859973"/>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8" name="Google Shape;448;p3"/>
            <p:cNvSpPr/>
            <p:nvPr/>
          </p:nvSpPr>
          <p:spPr>
            <a:xfrm rot="5400000">
              <a:off x="788844" y="1519859"/>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9" name="Google Shape;449;p3"/>
            <p:cNvSpPr/>
            <p:nvPr/>
          </p:nvSpPr>
          <p:spPr>
            <a:xfrm rot="5400000">
              <a:off x="788844" y="1179746"/>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0" name="Google Shape;450;p3"/>
            <p:cNvSpPr/>
            <p:nvPr/>
          </p:nvSpPr>
          <p:spPr>
            <a:xfrm rot="5400000">
              <a:off x="788844" y="839633"/>
              <a:ext cx="61934" cy="75296"/>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1" name="Google Shape;451;p3"/>
            <p:cNvSpPr/>
            <p:nvPr/>
          </p:nvSpPr>
          <p:spPr>
            <a:xfrm rot="5400000">
              <a:off x="788844" y="499519"/>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2" name="Google Shape;452;p3"/>
            <p:cNvSpPr/>
            <p:nvPr/>
          </p:nvSpPr>
          <p:spPr>
            <a:xfrm rot="5400000">
              <a:off x="788844" y="159405"/>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3" name="Google Shape;453;p3"/>
            <p:cNvSpPr/>
            <p:nvPr/>
          </p:nvSpPr>
          <p:spPr>
            <a:xfrm rot="5400000">
              <a:off x="622758" y="-6680"/>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4" name="Google Shape;454;p3"/>
            <p:cNvSpPr/>
            <p:nvPr/>
          </p:nvSpPr>
          <p:spPr>
            <a:xfrm rot="5400000">
              <a:off x="622758" y="333434"/>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5" name="Google Shape;455;p3"/>
            <p:cNvSpPr/>
            <p:nvPr/>
          </p:nvSpPr>
          <p:spPr>
            <a:xfrm rot="5400000">
              <a:off x="622758" y="673547"/>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6" name="Google Shape;456;p3"/>
            <p:cNvSpPr/>
            <p:nvPr/>
          </p:nvSpPr>
          <p:spPr>
            <a:xfrm rot="5400000">
              <a:off x="622758" y="1013660"/>
              <a:ext cx="61934" cy="75296"/>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7" name="Google Shape;457;p3"/>
            <p:cNvSpPr/>
            <p:nvPr/>
          </p:nvSpPr>
          <p:spPr>
            <a:xfrm rot="5400000">
              <a:off x="622758" y="1353774"/>
              <a:ext cx="61934" cy="75296"/>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8" name="Google Shape;458;p3"/>
            <p:cNvSpPr/>
            <p:nvPr/>
          </p:nvSpPr>
          <p:spPr>
            <a:xfrm rot="5400000">
              <a:off x="622743" y="1693910"/>
              <a:ext cx="61964" cy="75296"/>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9" name="Google Shape;459;p3"/>
            <p:cNvSpPr/>
            <p:nvPr/>
          </p:nvSpPr>
          <p:spPr>
            <a:xfrm rot="5400000">
              <a:off x="622758" y="2034048"/>
              <a:ext cx="61934" cy="75296"/>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0" name="Google Shape;460;p3"/>
            <p:cNvSpPr/>
            <p:nvPr/>
          </p:nvSpPr>
          <p:spPr>
            <a:xfrm rot="5400000">
              <a:off x="622758" y="2374162"/>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1" name="Google Shape;461;p3"/>
            <p:cNvSpPr/>
            <p:nvPr/>
          </p:nvSpPr>
          <p:spPr>
            <a:xfrm rot="5400000">
              <a:off x="622758" y="2714275"/>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2" name="Google Shape;462;p3"/>
            <p:cNvSpPr/>
            <p:nvPr/>
          </p:nvSpPr>
          <p:spPr>
            <a:xfrm rot="5400000">
              <a:off x="456672" y="2880360"/>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3" name="Google Shape;463;p3"/>
            <p:cNvSpPr/>
            <p:nvPr/>
          </p:nvSpPr>
          <p:spPr>
            <a:xfrm rot="5400000">
              <a:off x="456672" y="2540247"/>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4" name="Google Shape;464;p3"/>
            <p:cNvSpPr/>
            <p:nvPr/>
          </p:nvSpPr>
          <p:spPr>
            <a:xfrm rot="5400000">
              <a:off x="456672" y="2200133"/>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5" name="Google Shape;465;p3"/>
            <p:cNvSpPr/>
            <p:nvPr/>
          </p:nvSpPr>
          <p:spPr>
            <a:xfrm rot="5400000">
              <a:off x="456672" y="1859973"/>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6" name="Google Shape;466;p3"/>
            <p:cNvSpPr/>
            <p:nvPr/>
          </p:nvSpPr>
          <p:spPr>
            <a:xfrm rot="5400000">
              <a:off x="456672" y="1519859"/>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7" name="Google Shape;467;p3"/>
            <p:cNvSpPr/>
            <p:nvPr/>
          </p:nvSpPr>
          <p:spPr>
            <a:xfrm rot="5400000">
              <a:off x="456672" y="1179746"/>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8" name="Google Shape;468;p3"/>
            <p:cNvSpPr/>
            <p:nvPr/>
          </p:nvSpPr>
          <p:spPr>
            <a:xfrm rot="5400000">
              <a:off x="456672" y="839633"/>
              <a:ext cx="61934" cy="75296"/>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9" name="Google Shape;469;p3"/>
            <p:cNvSpPr/>
            <p:nvPr/>
          </p:nvSpPr>
          <p:spPr>
            <a:xfrm rot="5400000">
              <a:off x="456672" y="499519"/>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0" name="Google Shape;470;p3"/>
            <p:cNvSpPr/>
            <p:nvPr/>
          </p:nvSpPr>
          <p:spPr>
            <a:xfrm rot="5400000">
              <a:off x="456672" y="159405"/>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1" name="Google Shape;471;p3"/>
            <p:cNvSpPr/>
            <p:nvPr/>
          </p:nvSpPr>
          <p:spPr>
            <a:xfrm rot="5400000">
              <a:off x="290552" y="-6703"/>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2" name="Google Shape;472;p3"/>
            <p:cNvSpPr/>
            <p:nvPr/>
          </p:nvSpPr>
          <p:spPr>
            <a:xfrm rot="5400000">
              <a:off x="290552" y="333411"/>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3" name="Google Shape;473;p3"/>
            <p:cNvSpPr/>
            <p:nvPr/>
          </p:nvSpPr>
          <p:spPr>
            <a:xfrm rot="5400000">
              <a:off x="290552" y="673524"/>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4" name="Google Shape;474;p3"/>
            <p:cNvSpPr/>
            <p:nvPr/>
          </p:nvSpPr>
          <p:spPr>
            <a:xfrm rot="5400000">
              <a:off x="290552" y="1013638"/>
              <a:ext cx="61934" cy="75341"/>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5" name="Google Shape;475;p3"/>
            <p:cNvSpPr/>
            <p:nvPr/>
          </p:nvSpPr>
          <p:spPr>
            <a:xfrm rot="5400000">
              <a:off x="290552" y="1353752"/>
              <a:ext cx="61934" cy="75341"/>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6" name="Google Shape;476;p3"/>
            <p:cNvSpPr/>
            <p:nvPr/>
          </p:nvSpPr>
          <p:spPr>
            <a:xfrm rot="5400000">
              <a:off x="290537" y="1693888"/>
              <a:ext cx="61966" cy="75341"/>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7" name="Google Shape;477;p3"/>
            <p:cNvSpPr/>
            <p:nvPr/>
          </p:nvSpPr>
          <p:spPr>
            <a:xfrm rot="5400000">
              <a:off x="290552" y="2034025"/>
              <a:ext cx="61934" cy="75341"/>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8" name="Google Shape;478;p3"/>
            <p:cNvSpPr/>
            <p:nvPr/>
          </p:nvSpPr>
          <p:spPr>
            <a:xfrm rot="5400000">
              <a:off x="290552" y="2374139"/>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9" name="Google Shape;479;p3"/>
            <p:cNvSpPr/>
            <p:nvPr/>
          </p:nvSpPr>
          <p:spPr>
            <a:xfrm rot="5400000">
              <a:off x="290552" y="2714252"/>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0" name="Google Shape;480;p3"/>
            <p:cNvSpPr/>
            <p:nvPr/>
          </p:nvSpPr>
          <p:spPr>
            <a:xfrm rot="5400000">
              <a:off x="124429" y="2880360"/>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1" name="Google Shape;481;p3"/>
            <p:cNvSpPr/>
            <p:nvPr/>
          </p:nvSpPr>
          <p:spPr>
            <a:xfrm rot="5400000">
              <a:off x="124429" y="2540247"/>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2" name="Google Shape;482;p3"/>
            <p:cNvSpPr/>
            <p:nvPr/>
          </p:nvSpPr>
          <p:spPr>
            <a:xfrm rot="5400000">
              <a:off x="124429" y="2200133"/>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3" name="Google Shape;483;p3"/>
            <p:cNvSpPr/>
            <p:nvPr/>
          </p:nvSpPr>
          <p:spPr>
            <a:xfrm rot="5400000">
              <a:off x="124429" y="1859973"/>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4" name="Google Shape;484;p3"/>
            <p:cNvSpPr/>
            <p:nvPr/>
          </p:nvSpPr>
          <p:spPr>
            <a:xfrm rot="5400000">
              <a:off x="124429" y="1519859"/>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5" name="Google Shape;485;p3"/>
            <p:cNvSpPr/>
            <p:nvPr/>
          </p:nvSpPr>
          <p:spPr>
            <a:xfrm rot="5400000">
              <a:off x="124429" y="1179746"/>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6" name="Google Shape;486;p3"/>
            <p:cNvSpPr/>
            <p:nvPr/>
          </p:nvSpPr>
          <p:spPr>
            <a:xfrm rot="5400000">
              <a:off x="124429" y="839633"/>
              <a:ext cx="61934" cy="75296"/>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7" name="Google Shape;487;p3"/>
            <p:cNvSpPr/>
            <p:nvPr/>
          </p:nvSpPr>
          <p:spPr>
            <a:xfrm rot="5400000">
              <a:off x="124429" y="499519"/>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8" name="Google Shape;488;p3"/>
            <p:cNvSpPr/>
            <p:nvPr/>
          </p:nvSpPr>
          <p:spPr>
            <a:xfrm rot="5400000">
              <a:off x="124429" y="159405"/>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9" name="Google Shape;489;p3"/>
            <p:cNvSpPr/>
            <p:nvPr/>
          </p:nvSpPr>
          <p:spPr>
            <a:xfrm rot="5400000">
              <a:off x="2948028" y="-6680"/>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0" name="Google Shape;490;p3"/>
            <p:cNvSpPr/>
            <p:nvPr/>
          </p:nvSpPr>
          <p:spPr>
            <a:xfrm rot="5400000">
              <a:off x="2948028" y="333434"/>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1" name="Google Shape;491;p3"/>
            <p:cNvSpPr/>
            <p:nvPr/>
          </p:nvSpPr>
          <p:spPr>
            <a:xfrm rot="5400000">
              <a:off x="2948028" y="673547"/>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2" name="Google Shape;492;p3"/>
            <p:cNvSpPr/>
            <p:nvPr/>
          </p:nvSpPr>
          <p:spPr>
            <a:xfrm rot="5400000">
              <a:off x="2948028" y="1013660"/>
              <a:ext cx="61934" cy="75296"/>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3" name="Google Shape;493;p3"/>
            <p:cNvSpPr/>
            <p:nvPr/>
          </p:nvSpPr>
          <p:spPr>
            <a:xfrm rot="5400000">
              <a:off x="2948028" y="1353774"/>
              <a:ext cx="61934" cy="75296"/>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4" name="Google Shape;494;p3"/>
            <p:cNvSpPr/>
            <p:nvPr/>
          </p:nvSpPr>
          <p:spPr>
            <a:xfrm rot="5400000">
              <a:off x="2948013" y="1693910"/>
              <a:ext cx="61964" cy="75296"/>
            </a:xfrm>
            <a:custGeom>
              <a:avLst/>
              <a:gdLst/>
              <a:ahLst/>
              <a:cxnLst/>
              <a:rect l="l" t="t" r="r" b="b"/>
              <a:pathLst>
                <a:path w="184308" h="160496" extrusionOk="0">
                  <a:moveTo>
                    <a:pt x="184309"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5" name="Google Shape;495;p3"/>
            <p:cNvSpPr/>
            <p:nvPr/>
          </p:nvSpPr>
          <p:spPr>
            <a:xfrm rot="5400000">
              <a:off x="2948028" y="2034048"/>
              <a:ext cx="61934" cy="75296"/>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6" name="Google Shape;496;p3"/>
            <p:cNvSpPr/>
            <p:nvPr/>
          </p:nvSpPr>
          <p:spPr>
            <a:xfrm rot="5400000">
              <a:off x="2948028" y="2374162"/>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7" name="Google Shape;497;p3"/>
            <p:cNvSpPr/>
            <p:nvPr/>
          </p:nvSpPr>
          <p:spPr>
            <a:xfrm rot="5400000">
              <a:off x="2948028" y="2714275"/>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8" name="Google Shape;498;p3"/>
            <p:cNvSpPr/>
            <p:nvPr/>
          </p:nvSpPr>
          <p:spPr>
            <a:xfrm rot="5400000">
              <a:off x="2781941" y="2880360"/>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9" name="Google Shape;499;p3"/>
            <p:cNvSpPr/>
            <p:nvPr/>
          </p:nvSpPr>
          <p:spPr>
            <a:xfrm rot="5400000">
              <a:off x="2781941" y="2540247"/>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0" name="Google Shape;500;p3"/>
            <p:cNvSpPr/>
            <p:nvPr/>
          </p:nvSpPr>
          <p:spPr>
            <a:xfrm rot="5400000">
              <a:off x="2781941" y="2200133"/>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1" name="Google Shape;501;p3"/>
            <p:cNvSpPr/>
            <p:nvPr/>
          </p:nvSpPr>
          <p:spPr>
            <a:xfrm rot="5400000">
              <a:off x="2781941" y="1859973"/>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2" name="Google Shape;502;p3"/>
            <p:cNvSpPr/>
            <p:nvPr/>
          </p:nvSpPr>
          <p:spPr>
            <a:xfrm rot="5400000">
              <a:off x="2781941" y="1519859"/>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3" name="Google Shape;503;p3"/>
            <p:cNvSpPr/>
            <p:nvPr/>
          </p:nvSpPr>
          <p:spPr>
            <a:xfrm rot="5400000">
              <a:off x="2781941" y="1179746"/>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4" name="Google Shape;504;p3"/>
            <p:cNvSpPr/>
            <p:nvPr/>
          </p:nvSpPr>
          <p:spPr>
            <a:xfrm rot="5400000">
              <a:off x="2781941" y="839633"/>
              <a:ext cx="61934" cy="75296"/>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5" name="Google Shape;505;p3"/>
            <p:cNvSpPr/>
            <p:nvPr/>
          </p:nvSpPr>
          <p:spPr>
            <a:xfrm rot="5400000">
              <a:off x="2781941" y="499519"/>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6" name="Google Shape;506;p3"/>
            <p:cNvSpPr/>
            <p:nvPr/>
          </p:nvSpPr>
          <p:spPr>
            <a:xfrm rot="5400000">
              <a:off x="2781941" y="159405"/>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7" name="Google Shape;507;p3"/>
            <p:cNvSpPr/>
            <p:nvPr/>
          </p:nvSpPr>
          <p:spPr>
            <a:xfrm rot="5400000">
              <a:off x="3114113" y="3534817"/>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8" name="Google Shape;508;p3"/>
            <p:cNvSpPr/>
            <p:nvPr/>
          </p:nvSpPr>
          <p:spPr>
            <a:xfrm rot="5400000">
              <a:off x="3114113" y="3194702"/>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9" name="Google Shape;509;p3"/>
            <p:cNvSpPr/>
            <p:nvPr/>
          </p:nvSpPr>
          <p:spPr>
            <a:xfrm rot="5400000">
              <a:off x="3114113" y="2880360"/>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0" name="Google Shape;510;p3"/>
            <p:cNvSpPr/>
            <p:nvPr/>
          </p:nvSpPr>
          <p:spPr>
            <a:xfrm rot="5400000">
              <a:off x="3114113" y="2540247"/>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1" name="Google Shape;511;p3"/>
            <p:cNvSpPr/>
            <p:nvPr/>
          </p:nvSpPr>
          <p:spPr>
            <a:xfrm rot="5400000">
              <a:off x="3114113" y="2200133"/>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2" name="Google Shape;512;p3"/>
            <p:cNvSpPr/>
            <p:nvPr/>
          </p:nvSpPr>
          <p:spPr>
            <a:xfrm rot="5400000">
              <a:off x="3114113" y="1859973"/>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3" name="Google Shape;513;p3"/>
            <p:cNvSpPr/>
            <p:nvPr/>
          </p:nvSpPr>
          <p:spPr>
            <a:xfrm rot="5400000">
              <a:off x="3114113" y="1519859"/>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4" name="Google Shape;514;p3"/>
            <p:cNvSpPr/>
            <p:nvPr/>
          </p:nvSpPr>
          <p:spPr>
            <a:xfrm rot="5400000">
              <a:off x="3114113" y="1179746"/>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5" name="Google Shape;515;p3"/>
            <p:cNvSpPr/>
            <p:nvPr/>
          </p:nvSpPr>
          <p:spPr>
            <a:xfrm rot="5400000">
              <a:off x="3114113" y="839633"/>
              <a:ext cx="61934" cy="75296"/>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6" name="Google Shape;516;p3"/>
            <p:cNvSpPr/>
            <p:nvPr/>
          </p:nvSpPr>
          <p:spPr>
            <a:xfrm rot="5400000">
              <a:off x="3114113" y="499519"/>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7" name="Google Shape;517;p3"/>
            <p:cNvSpPr/>
            <p:nvPr/>
          </p:nvSpPr>
          <p:spPr>
            <a:xfrm rot="5400000">
              <a:off x="3114113" y="159405"/>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518" name="Google Shape;518;p3"/>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519" name="Google Shape;519;p3"/>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0" name="Google Shape;520;p3"/>
          <p:cNvSpPr>
            <a:spLocks noGrp="1"/>
          </p:cNvSpPr>
          <p:nvPr>
            <p:ph type="pic" idx="2"/>
          </p:nvPr>
        </p:nvSpPr>
        <p:spPr>
          <a:xfrm>
            <a:off x="952655" y="789551"/>
            <a:ext cx="2322863" cy="3564396"/>
          </a:xfrm>
          <a:prstGeom prst="rect">
            <a:avLst/>
          </a:prstGeom>
          <a:noFill/>
          <a:ln>
            <a:noFill/>
          </a:ln>
        </p:spPr>
      </p:sp>
      <p:sp>
        <p:nvSpPr>
          <p:cNvPr id="521" name="Google Shape;521;p3"/>
          <p:cNvSpPr/>
          <p:nvPr/>
        </p:nvSpPr>
        <p:spPr>
          <a:xfrm>
            <a:off x="9061061"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522" name="Google Shape;522;p3" descr="A picture containing symbol, font, logo, graphics&#10;&#10;Description automatically generated"/>
          <p:cNvPicPr preferRelativeResize="0"/>
          <p:nvPr/>
        </p:nvPicPr>
        <p:blipFill rotWithShape="1">
          <a:blip r:embed="rId2">
            <a:alphaModFix/>
          </a:blip>
          <a:srcRect/>
          <a:stretch/>
        </p:blipFill>
        <p:spPr>
          <a:xfrm>
            <a:off x="8329489" y="139958"/>
            <a:ext cx="622897" cy="615239"/>
          </a:xfrm>
          <a:prstGeom prst="rect">
            <a:avLst/>
          </a:prstGeom>
          <a:noFill/>
          <a:ln>
            <a:noFill/>
          </a:ln>
        </p:spPr>
      </p:pic>
      <p:sp>
        <p:nvSpPr>
          <p:cNvPr id="523" name="Google Shape;523;p3"/>
          <p:cNvSpPr/>
          <p:nvPr/>
        </p:nvSpPr>
        <p:spPr>
          <a:xfrm>
            <a:off x="3291439" y="1613898"/>
            <a:ext cx="5860521" cy="685800"/>
          </a:xfrm>
          <a:prstGeom prst="rect">
            <a:avLst/>
          </a:prstGeom>
          <a:solidFill>
            <a:schemeClr val="accent1"/>
          </a:solidFill>
          <a:ln w="25400" cap="flat" cmpd="sng">
            <a:solidFill>
              <a:srgbClr val="9934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
  <p:cSld name="1_">
    <p:spTree>
      <p:nvGrpSpPr>
        <p:cNvPr id="1" name="Shape 1290"/>
        <p:cNvGrpSpPr/>
        <p:nvPr/>
      </p:nvGrpSpPr>
      <p:grpSpPr>
        <a:xfrm>
          <a:off x="0" y="0"/>
          <a:ext cx="0" cy="0"/>
          <a:chOff x="0" y="0"/>
          <a:chExt cx="0" cy="0"/>
        </a:xfrm>
      </p:grpSpPr>
      <p:sp>
        <p:nvSpPr>
          <p:cNvPr id="1291" name="Google Shape;1291;p21"/>
          <p:cNvSpPr txBox="1">
            <a:spLocks noGrp="1"/>
          </p:cNvSpPr>
          <p:nvPr>
            <p:ph type="body" idx="1"/>
          </p:nvPr>
        </p:nvSpPr>
        <p:spPr>
          <a:xfrm>
            <a:off x="-1628042" y="208360"/>
            <a:ext cx="844061" cy="6858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292" name="Google Shape;1292;p21"/>
          <p:cNvSpPr txBox="1">
            <a:spLocks noGrp="1"/>
          </p:cNvSpPr>
          <p:nvPr>
            <p:ph type="title"/>
          </p:nvPr>
        </p:nvSpPr>
        <p:spPr>
          <a:xfrm>
            <a:off x="464128" y="990706"/>
            <a:ext cx="8229600" cy="72540"/>
          </a:xfrm>
          <a:prstGeom prst="rect">
            <a:avLst/>
          </a:prstGeom>
          <a:noFill/>
          <a:ln>
            <a:noFill/>
          </a:ln>
        </p:spPr>
        <p:txBody>
          <a:bodyPr spcFirstLastPara="1" wrap="square" lIns="0" tIns="45700" rIns="0" bIns="45700" anchor="ctr" anchorCtr="0">
            <a:normAutofit/>
          </a:bodyPr>
          <a:lstStyle>
            <a:lvl1pPr lvl="0" algn="l">
              <a:lnSpc>
                <a:spcPct val="115000"/>
              </a:lnSpc>
              <a:spcBef>
                <a:spcPts val="0"/>
              </a:spcBef>
              <a:spcAft>
                <a:spcPts val="0"/>
              </a:spcAft>
              <a:buClr>
                <a:schemeClr val="dk1"/>
              </a:buClr>
              <a:buSzPts val="2700"/>
              <a:buFont typeface="Quattrocento Sans"/>
              <a:buNone/>
              <a:defRPr/>
            </a:lvl1pPr>
            <a:lvl2pPr lvl="1" algn="l">
              <a:lnSpc>
                <a:spcPct val="100000"/>
              </a:lnSpc>
              <a:spcBef>
                <a:spcPts val="100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3" name="Google Shape;1293;p21"/>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4" name="Google Shape;1294;p21"/>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5" name="Google Shape;1295;p21"/>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24"/>
        <p:cNvGrpSpPr/>
        <p:nvPr/>
      </p:nvGrpSpPr>
      <p:grpSpPr>
        <a:xfrm>
          <a:off x="0" y="0"/>
          <a:ext cx="0" cy="0"/>
          <a:chOff x="0" y="0"/>
          <a:chExt cx="0" cy="0"/>
        </a:xfrm>
      </p:grpSpPr>
      <p:sp>
        <p:nvSpPr>
          <p:cNvPr id="525" name="Google Shape;525;p4"/>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526" name="Google Shape;526;p4"/>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7" name="Google Shape;527;p4"/>
          <p:cNvSpPr/>
          <p:nvPr/>
        </p:nvSpPr>
        <p:spPr>
          <a:xfrm>
            <a:off x="9061061"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528" name="Google Shape;528;p4"/>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29"/>
        <p:cNvGrpSpPr/>
        <p:nvPr/>
      </p:nvGrpSpPr>
      <p:grpSpPr>
        <a:xfrm>
          <a:off x="0" y="0"/>
          <a:ext cx="0" cy="0"/>
          <a:chOff x="0" y="0"/>
          <a:chExt cx="0" cy="0"/>
        </a:xfrm>
      </p:grpSpPr>
      <p:sp>
        <p:nvSpPr>
          <p:cNvPr id="530" name="Google Shape;530;p5"/>
          <p:cNvSpPr txBox="1">
            <a:spLocks noGrp="1"/>
          </p:cNvSpPr>
          <p:nvPr>
            <p:ph type="body" idx="1"/>
          </p:nvPr>
        </p:nvSpPr>
        <p:spPr>
          <a:xfrm>
            <a:off x="196374" y="897564"/>
            <a:ext cx="8229600" cy="3740804"/>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sz="1400">
                <a:solidFill>
                  <a:schemeClr val="dk1"/>
                </a:solidFill>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531" name="Google Shape;531;p5"/>
          <p:cNvSpPr txBox="1">
            <a:spLocks noGrp="1"/>
          </p:cNvSpPr>
          <p:nvPr>
            <p:ph type="dt" idx="10"/>
          </p:nvPr>
        </p:nvSpPr>
        <p:spPr>
          <a:xfrm>
            <a:off x="681458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2" name="Google Shape;532;p5"/>
          <p:cNvSpPr txBox="1">
            <a:spLocks noGrp="1"/>
          </p:cNvSpPr>
          <p:nvPr>
            <p:ph type="ftr" idx="11"/>
          </p:nvPr>
        </p:nvSpPr>
        <p:spPr>
          <a:xfrm>
            <a:off x="317822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3" name="Google Shape;533;p5"/>
          <p:cNvSpPr txBox="1">
            <a:spLocks noGrp="1"/>
          </p:cNvSpPr>
          <p:nvPr>
            <p:ph type="sldNum" idx="12"/>
          </p:nvPr>
        </p:nvSpPr>
        <p:spPr>
          <a:xfrm>
            <a:off x="660722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4"/>
        <p:cNvGrpSpPr/>
        <p:nvPr/>
      </p:nvGrpSpPr>
      <p:grpSpPr>
        <a:xfrm>
          <a:off x="0" y="0"/>
          <a:ext cx="0" cy="0"/>
          <a:chOff x="0" y="0"/>
          <a:chExt cx="0" cy="0"/>
        </a:xfrm>
      </p:grpSpPr>
      <p:sp>
        <p:nvSpPr>
          <p:cNvPr id="535" name="Google Shape;535;p6"/>
          <p:cNvSpPr txBox="1">
            <a:spLocks noGrp="1"/>
          </p:cNvSpPr>
          <p:nvPr>
            <p:ph type="title"/>
          </p:nvPr>
        </p:nvSpPr>
        <p:spPr>
          <a:xfrm>
            <a:off x="304414" y="249492"/>
            <a:ext cx="8229600" cy="533311"/>
          </a:xfrm>
          <a:prstGeom prst="rect">
            <a:avLst/>
          </a:prstGeom>
          <a:noFill/>
          <a:ln>
            <a:noFill/>
          </a:ln>
        </p:spPr>
        <p:txBody>
          <a:bodyPr spcFirstLastPara="1" wrap="square" lIns="0" tIns="45700" rIns="0" bIns="45700" anchor="ctr" anchorCtr="0">
            <a:noAutofit/>
          </a:bodyPr>
          <a:lstStyle>
            <a:lvl1pPr marR="0" lvl="0" algn="l">
              <a:lnSpc>
                <a:spcPct val="100000"/>
              </a:lnSpc>
              <a:spcBef>
                <a:spcPts val="0"/>
              </a:spcBef>
              <a:spcAft>
                <a:spcPts val="0"/>
              </a:spcAft>
              <a:buClr>
                <a:schemeClr val="dk1"/>
              </a:buClr>
              <a:buSzPts val="800"/>
              <a:buFont typeface="Quattrocento Sans"/>
              <a:buNone/>
              <a:defRPr sz="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6" name="Google Shape;536;p6"/>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7" name="Google Shape;537;p6"/>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8" name="Google Shape;538;p6"/>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39"/>
        <p:cNvGrpSpPr/>
        <p:nvPr/>
      </p:nvGrpSpPr>
      <p:grpSpPr>
        <a:xfrm>
          <a:off x="0" y="0"/>
          <a:ext cx="0" cy="0"/>
          <a:chOff x="0" y="0"/>
          <a:chExt cx="0" cy="0"/>
        </a:xfrm>
      </p:grpSpPr>
      <p:sp>
        <p:nvSpPr>
          <p:cNvPr id="540" name="Google Shape;540;p7"/>
          <p:cNvSpPr txBox="1">
            <a:spLocks noGrp="1"/>
          </p:cNvSpPr>
          <p:nvPr>
            <p:ph type="title"/>
          </p:nvPr>
        </p:nvSpPr>
        <p:spPr>
          <a:xfrm>
            <a:off x="311700" y="445025"/>
            <a:ext cx="8520600" cy="572700"/>
          </a:xfrm>
          <a:prstGeom prst="rect">
            <a:avLst/>
          </a:prstGeom>
          <a:noFill/>
          <a:ln>
            <a:noFill/>
          </a:ln>
        </p:spPr>
        <p:txBody>
          <a:bodyPr spcFirstLastPara="1" wrap="square" lIns="0" tIns="45700" rIns="0" bIns="45700" anchor="ctr" anchorCtr="0">
            <a:norm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41" name="Google Shape;541;p7"/>
          <p:cNvSpPr txBox="1">
            <a:spLocks noGrp="1"/>
          </p:cNvSpPr>
          <p:nvPr>
            <p:ph type="body" idx="1"/>
          </p:nvPr>
        </p:nvSpPr>
        <p:spPr>
          <a:xfrm>
            <a:off x="311700" y="1152475"/>
            <a:ext cx="8520600" cy="3416400"/>
          </a:xfrm>
          <a:prstGeom prst="rect">
            <a:avLst/>
          </a:prstGeom>
          <a:noFill/>
          <a:ln>
            <a:noFill/>
          </a:ln>
        </p:spPr>
        <p:txBody>
          <a:bodyPr spcFirstLastPara="1" wrap="square" lIns="0" tIns="45700" rIns="0" bIns="45700" anchor="t" anchorCtr="0">
            <a:normAutofit/>
          </a:bodyPr>
          <a:lstStyle>
            <a:lvl1pPr marL="457200" lvl="0" indent="-400050" algn="l">
              <a:lnSpc>
                <a:spcPct val="100000"/>
              </a:lnSpc>
              <a:spcBef>
                <a:spcPts val="500"/>
              </a:spcBef>
              <a:spcAft>
                <a:spcPts val="0"/>
              </a:spcAft>
              <a:buSzPts val="2700"/>
              <a:buChar char="•"/>
              <a:defRPr/>
            </a:lvl1pPr>
            <a:lvl2pPr marL="914400" lvl="1" indent="-381000" algn="l">
              <a:lnSpc>
                <a:spcPct val="100000"/>
              </a:lnSpc>
              <a:spcBef>
                <a:spcPts val="500"/>
              </a:spcBef>
              <a:spcAft>
                <a:spcPts val="0"/>
              </a:spcAft>
              <a:buSzPts val="2400"/>
              <a:buChar char="–"/>
              <a:defRPr/>
            </a:lvl2pPr>
            <a:lvl3pPr marL="1371600" lvl="2" indent="-342900" algn="l">
              <a:lnSpc>
                <a:spcPct val="100000"/>
              </a:lnSpc>
              <a:spcBef>
                <a:spcPts val="400"/>
              </a:spcBef>
              <a:spcAft>
                <a:spcPts val="0"/>
              </a:spcAft>
              <a:buSzPts val="1800"/>
              <a:buChar char="•"/>
              <a:defRPr/>
            </a:lvl3pPr>
            <a:lvl4pPr marL="1828800" lvl="3" indent="-323850" algn="l">
              <a:lnSpc>
                <a:spcPct val="100000"/>
              </a:lnSpc>
              <a:spcBef>
                <a:spcPts val="300"/>
              </a:spcBef>
              <a:spcAft>
                <a:spcPts val="0"/>
              </a:spcAft>
              <a:buSzPts val="1500"/>
              <a:buChar char="–"/>
              <a:defRPr/>
            </a:lvl4pPr>
            <a:lvl5pPr marL="2286000" lvl="4" indent="-323850" algn="l">
              <a:lnSpc>
                <a:spcPct val="100000"/>
              </a:lnSpc>
              <a:spcBef>
                <a:spcPts val="300"/>
              </a:spcBef>
              <a:spcAft>
                <a:spcPts val="0"/>
              </a:spcAft>
              <a:buSzPts val="15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542" name="Google Shape;542;p7"/>
          <p:cNvSpPr txBox="1">
            <a:spLocks noGrp="1"/>
          </p:cNvSpPr>
          <p:nvPr>
            <p:ph type="sldNum" idx="12"/>
          </p:nvPr>
        </p:nvSpPr>
        <p:spPr>
          <a:xfrm>
            <a:off x="8472458" y="4663217"/>
            <a:ext cx="548700" cy="393600"/>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543"/>
        <p:cNvGrpSpPr/>
        <p:nvPr/>
      </p:nvGrpSpPr>
      <p:grpSpPr>
        <a:xfrm>
          <a:off x="0" y="0"/>
          <a:ext cx="0" cy="0"/>
          <a:chOff x="0" y="0"/>
          <a:chExt cx="0" cy="0"/>
        </a:xfrm>
      </p:grpSpPr>
      <p:sp>
        <p:nvSpPr>
          <p:cNvPr id="544" name="Google Shape;544;p8"/>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545" name="Google Shape;545;p8"/>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546" name="Google Shape;546;p8"/>
          <p:cNvGrpSpPr/>
          <p:nvPr/>
        </p:nvGrpSpPr>
        <p:grpSpPr>
          <a:xfrm rot="10800000">
            <a:off x="1222755" y="0"/>
            <a:ext cx="1776256" cy="3088027"/>
            <a:chOff x="9723323" y="2696006"/>
            <a:chExt cx="2367725" cy="4117369"/>
          </a:xfrm>
        </p:grpSpPr>
        <p:sp>
          <p:nvSpPr>
            <p:cNvPr id="547" name="Google Shape;547;p8"/>
            <p:cNvSpPr/>
            <p:nvPr/>
          </p:nvSpPr>
          <p:spPr>
            <a:xfrm>
              <a:off x="9723323"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8" name="Google Shape;548;p8"/>
            <p:cNvSpPr/>
            <p:nvPr/>
          </p:nvSpPr>
          <p:spPr>
            <a:xfrm>
              <a:off x="10180218"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9" name="Google Shape;549;p8"/>
            <p:cNvSpPr/>
            <p:nvPr/>
          </p:nvSpPr>
          <p:spPr>
            <a:xfrm>
              <a:off x="10637112"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0" name="Google Shape;550;p8"/>
            <p:cNvSpPr/>
            <p:nvPr/>
          </p:nvSpPr>
          <p:spPr>
            <a:xfrm>
              <a:off x="11094007"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1" name="Google Shape;551;p8"/>
            <p:cNvSpPr/>
            <p:nvPr/>
          </p:nvSpPr>
          <p:spPr>
            <a:xfrm>
              <a:off x="11550902"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2" name="Google Shape;552;p8"/>
            <p:cNvSpPr/>
            <p:nvPr/>
          </p:nvSpPr>
          <p:spPr>
            <a:xfrm>
              <a:off x="12007807" y="3365345"/>
              <a:ext cx="83240" cy="101150"/>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3" name="Google Shape;553;p8"/>
            <p:cNvSpPr/>
            <p:nvPr/>
          </p:nvSpPr>
          <p:spPr>
            <a:xfrm>
              <a:off x="11774014"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4" name="Google Shape;554;p8"/>
            <p:cNvSpPr/>
            <p:nvPr/>
          </p:nvSpPr>
          <p:spPr>
            <a:xfrm>
              <a:off x="11317120"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5" name="Google Shape;555;p8"/>
            <p:cNvSpPr/>
            <p:nvPr/>
          </p:nvSpPr>
          <p:spPr>
            <a:xfrm>
              <a:off x="10860225" y="3588459"/>
              <a:ext cx="83200" cy="101150"/>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6" name="Google Shape;556;p8"/>
            <p:cNvSpPr/>
            <p:nvPr/>
          </p:nvSpPr>
          <p:spPr>
            <a:xfrm>
              <a:off x="10403331"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7" name="Google Shape;557;p8"/>
            <p:cNvSpPr/>
            <p:nvPr/>
          </p:nvSpPr>
          <p:spPr>
            <a:xfrm>
              <a:off x="9946435"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8" name="Google Shape;558;p8"/>
            <p:cNvSpPr/>
            <p:nvPr/>
          </p:nvSpPr>
          <p:spPr>
            <a:xfrm>
              <a:off x="9723323"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9" name="Google Shape;559;p8"/>
            <p:cNvSpPr/>
            <p:nvPr/>
          </p:nvSpPr>
          <p:spPr>
            <a:xfrm>
              <a:off x="10180218"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0" name="Google Shape;560;p8"/>
            <p:cNvSpPr/>
            <p:nvPr/>
          </p:nvSpPr>
          <p:spPr>
            <a:xfrm>
              <a:off x="10637112"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1" name="Google Shape;561;p8"/>
            <p:cNvSpPr/>
            <p:nvPr/>
          </p:nvSpPr>
          <p:spPr>
            <a:xfrm>
              <a:off x="11094007"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2" name="Google Shape;562;p8"/>
            <p:cNvSpPr/>
            <p:nvPr/>
          </p:nvSpPr>
          <p:spPr>
            <a:xfrm>
              <a:off x="11550902"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3" name="Google Shape;563;p8"/>
            <p:cNvSpPr/>
            <p:nvPr/>
          </p:nvSpPr>
          <p:spPr>
            <a:xfrm>
              <a:off x="12007807" y="3811572"/>
              <a:ext cx="83240" cy="101150"/>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4" name="Google Shape;564;p8"/>
            <p:cNvSpPr/>
            <p:nvPr/>
          </p:nvSpPr>
          <p:spPr>
            <a:xfrm>
              <a:off x="11774014"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5" name="Google Shape;565;p8"/>
            <p:cNvSpPr/>
            <p:nvPr/>
          </p:nvSpPr>
          <p:spPr>
            <a:xfrm>
              <a:off x="11317120"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6" name="Google Shape;566;p8"/>
            <p:cNvSpPr/>
            <p:nvPr/>
          </p:nvSpPr>
          <p:spPr>
            <a:xfrm>
              <a:off x="10860225" y="4034684"/>
              <a:ext cx="83200" cy="101150"/>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7" name="Google Shape;567;p8"/>
            <p:cNvSpPr/>
            <p:nvPr/>
          </p:nvSpPr>
          <p:spPr>
            <a:xfrm>
              <a:off x="10403331"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8" name="Google Shape;568;p8"/>
            <p:cNvSpPr/>
            <p:nvPr/>
          </p:nvSpPr>
          <p:spPr>
            <a:xfrm>
              <a:off x="9946435"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9" name="Google Shape;569;p8"/>
            <p:cNvSpPr/>
            <p:nvPr/>
          </p:nvSpPr>
          <p:spPr>
            <a:xfrm>
              <a:off x="9723323"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0" name="Google Shape;570;p8"/>
            <p:cNvSpPr/>
            <p:nvPr/>
          </p:nvSpPr>
          <p:spPr>
            <a:xfrm>
              <a:off x="10180218"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1" name="Google Shape;571;p8"/>
            <p:cNvSpPr/>
            <p:nvPr/>
          </p:nvSpPr>
          <p:spPr>
            <a:xfrm>
              <a:off x="10637112"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2" name="Google Shape;572;p8"/>
            <p:cNvSpPr/>
            <p:nvPr/>
          </p:nvSpPr>
          <p:spPr>
            <a:xfrm>
              <a:off x="11094007"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3" name="Google Shape;573;p8"/>
            <p:cNvSpPr/>
            <p:nvPr/>
          </p:nvSpPr>
          <p:spPr>
            <a:xfrm>
              <a:off x="11550902"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4" name="Google Shape;574;p8"/>
            <p:cNvSpPr/>
            <p:nvPr/>
          </p:nvSpPr>
          <p:spPr>
            <a:xfrm>
              <a:off x="12007807" y="4257798"/>
              <a:ext cx="83240" cy="101150"/>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5" name="Google Shape;575;p8"/>
            <p:cNvSpPr/>
            <p:nvPr/>
          </p:nvSpPr>
          <p:spPr>
            <a:xfrm>
              <a:off x="11774014"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6" name="Google Shape;576;p8"/>
            <p:cNvSpPr/>
            <p:nvPr/>
          </p:nvSpPr>
          <p:spPr>
            <a:xfrm>
              <a:off x="11317120"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7" name="Google Shape;577;p8"/>
            <p:cNvSpPr/>
            <p:nvPr/>
          </p:nvSpPr>
          <p:spPr>
            <a:xfrm>
              <a:off x="10860225" y="4480911"/>
              <a:ext cx="83200" cy="101150"/>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8" name="Google Shape;578;p8"/>
            <p:cNvSpPr/>
            <p:nvPr/>
          </p:nvSpPr>
          <p:spPr>
            <a:xfrm>
              <a:off x="10403331"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9" name="Google Shape;579;p8"/>
            <p:cNvSpPr/>
            <p:nvPr/>
          </p:nvSpPr>
          <p:spPr>
            <a:xfrm>
              <a:off x="9946435"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0" name="Google Shape;580;p8"/>
            <p:cNvSpPr/>
            <p:nvPr/>
          </p:nvSpPr>
          <p:spPr>
            <a:xfrm>
              <a:off x="9723323"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1" name="Google Shape;581;p8"/>
            <p:cNvSpPr/>
            <p:nvPr/>
          </p:nvSpPr>
          <p:spPr>
            <a:xfrm>
              <a:off x="10180218"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2" name="Google Shape;582;p8"/>
            <p:cNvSpPr/>
            <p:nvPr/>
          </p:nvSpPr>
          <p:spPr>
            <a:xfrm>
              <a:off x="10637112"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3" name="Google Shape;583;p8"/>
            <p:cNvSpPr/>
            <p:nvPr/>
          </p:nvSpPr>
          <p:spPr>
            <a:xfrm>
              <a:off x="11094007"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4" name="Google Shape;584;p8"/>
            <p:cNvSpPr/>
            <p:nvPr/>
          </p:nvSpPr>
          <p:spPr>
            <a:xfrm>
              <a:off x="11550902"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5" name="Google Shape;585;p8"/>
            <p:cNvSpPr/>
            <p:nvPr/>
          </p:nvSpPr>
          <p:spPr>
            <a:xfrm>
              <a:off x="12007807" y="4704024"/>
              <a:ext cx="83240" cy="101150"/>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6" name="Google Shape;586;p8"/>
            <p:cNvSpPr/>
            <p:nvPr/>
          </p:nvSpPr>
          <p:spPr>
            <a:xfrm>
              <a:off x="11774014"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7" name="Google Shape;587;p8"/>
            <p:cNvSpPr/>
            <p:nvPr/>
          </p:nvSpPr>
          <p:spPr>
            <a:xfrm>
              <a:off x="11317120"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8" name="Google Shape;588;p8"/>
            <p:cNvSpPr/>
            <p:nvPr/>
          </p:nvSpPr>
          <p:spPr>
            <a:xfrm>
              <a:off x="10860225" y="4927137"/>
              <a:ext cx="83200" cy="101150"/>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9" name="Google Shape;589;p8"/>
            <p:cNvSpPr/>
            <p:nvPr/>
          </p:nvSpPr>
          <p:spPr>
            <a:xfrm>
              <a:off x="10403331"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0" name="Google Shape;590;p8"/>
            <p:cNvSpPr/>
            <p:nvPr/>
          </p:nvSpPr>
          <p:spPr>
            <a:xfrm>
              <a:off x="9946435"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1" name="Google Shape;591;p8"/>
            <p:cNvSpPr/>
            <p:nvPr/>
          </p:nvSpPr>
          <p:spPr>
            <a:xfrm>
              <a:off x="9723323"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2" name="Google Shape;592;p8"/>
            <p:cNvSpPr/>
            <p:nvPr/>
          </p:nvSpPr>
          <p:spPr>
            <a:xfrm>
              <a:off x="10180218"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3" name="Google Shape;593;p8"/>
            <p:cNvSpPr/>
            <p:nvPr/>
          </p:nvSpPr>
          <p:spPr>
            <a:xfrm>
              <a:off x="10637112"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4" name="Google Shape;594;p8"/>
            <p:cNvSpPr/>
            <p:nvPr/>
          </p:nvSpPr>
          <p:spPr>
            <a:xfrm>
              <a:off x="11094007"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5" name="Google Shape;595;p8"/>
            <p:cNvSpPr/>
            <p:nvPr/>
          </p:nvSpPr>
          <p:spPr>
            <a:xfrm>
              <a:off x="11550902"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6" name="Google Shape;596;p8"/>
            <p:cNvSpPr/>
            <p:nvPr/>
          </p:nvSpPr>
          <p:spPr>
            <a:xfrm>
              <a:off x="12007807" y="5150250"/>
              <a:ext cx="83240" cy="101150"/>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7" name="Google Shape;597;p8"/>
            <p:cNvSpPr/>
            <p:nvPr/>
          </p:nvSpPr>
          <p:spPr>
            <a:xfrm>
              <a:off x="11774014"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8" name="Google Shape;598;p8"/>
            <p:cNvSpPr/>
            <p:nvPr/>
          </p:nvSpPr>
          <p:spPr>
            <a:xfrm>
              <a:off x="11317120"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9" name="Google Shape;599;p8"/>
            <p:cNvSpPr/>
            <p:nvPr/>
          </p:nvSpPr>
          <p:spPr>
            <a:xfrm>
              <a:off x="10860225" y="5373379"/>
              <a:ext cx="83200" cy="101210"/>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0" name="Google Shape;600;p8"/>
            <p:cNvSpPr/>
            <p:nvPr/>
          </p:nvSpPr>
          <p:spPr>
            <a:xfrm>
              <a:off x="10403331"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1" name="Google Shape;601;p8"/>
            <p:cNvSpPr/>
            <p:nvPr/>
          </p:nvSpPr>
          <p:spPr>
            <a:xfrm>
              <a:off x="9946435"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2" name="Google Shape;602;p8"/>
            <p:cNvSpPr/>
            <p:nvPr/>
          </p:nvSpPr>
          <p:spPr>
            <a:xfrm>
              <a:off x="9723323"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3" name="Google Shape;603;p8"/>
            <p:cNvSpPr/>
            <p:nvPr/>
          </p:nvSpPr>
          <p:spPr>
            <a:xfrm>
              <a:off x="10180218"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4" name="Google Shape;604;p8"/>
            <p:cNvSpPr/>
            <p:nvPr/>
          </p:nvSpPr>
          <p:spPr>
            <a:xfrm>
              <a:off x="10637112"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5" name="Google Shape;605;p8"/>
            <p:cNvSpPr/>
            <p:nvPr/>
          </p:nvSpPr>
          <p:spPr>
            <a:xfrm>
              <a:off x="11094007"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6" name="Google Shape;606;p8"/>
            <p:cNvSpPr/>
            <p:nvPr/>
          </p:nvSpPr>
          <p:spPr>
            <a:xfrm>
              <a:off x="11550902"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7" name="Google Shape;607;p8"/>
            <p:cNvSpPr/>
            <p:nvPr/>
          </p:nvSpPr>
          <p:spPr>
            <a:xfrm>
              <a:off x="12007807" y="5596565"/>
              <a:ext cx="83240" cy="101150"/>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8" name="Google Shape;608;p8"/>
            <p:cNvSpPr/>
            <p:nvPr/>
          </p:nvSpPr>
          <p:spPr>
            <a:xfrm>
              <a:off x="11774014"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9" name="Google Shape;609;p8"/>
            <p:cNvSpPr/>
            <p:nvPr/>
          </p:nvSpPr>
          <p:spPr>
            <a:xfrm>
              <a:off x="11317120"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0" name="Google Shape;610;p8"/>
            <p:cNvSpPr/>
            <p:nvPr/>
          </p:nvSpPr>
          <p:spPr>
            <a:xfrm>
              <a:off x="10860225" y="5819678"/>
              <a:ext cx="83200" cy="101150"/>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1" name="Google Shape;611;p8"/>
            <p:cNvSpPr/>
            <p:nvPr/>
          </p:nvSpPr>
          <p:spPr>
            <a:xfrm>
              <a:off x="10403331"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2" name="Google Shape;612;p8"/>
            <p:cNvSpPr/>
            <p:nvPr/>
          </p:nvSpPr>
          <p:spPr>
            <a:xfrm>
              <a:off x="9946435"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3" name="Google Shape;613;p8"/>
            <p:cNvSpPr/>
            <p:nvPr/>
          </p:nvSpPr>
          <p:spPr>
            <a:xfrm>
              <a:off x="9723323"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4" name="Google Shape;614;p8"/>
            <p:cNvSpPr/>
            <p:nvPr/>
          </p:nvSpPr>
          <p:spPr>
            <a:xfrm>
              <a:off x="10180218"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5" name="Google Shape;615;p8"/>
            <p:cNvSpPr/>
            <p:nvPr/>
          </p:nvSpPr>
          <p:spPr>
            <a:xfrm>
              <a:off x="10637112"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6" name="Google Shape;616;p8"/>
            <p:cNvSpPr/>
            <p:nvPr/>
          </p:nvSpPr>
          <p:spPr>
            <a:xfrm>
              <a:off x="11094007"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7" name="Google Shape;617;p8"/>
            <p:cNvSpPr/>
            <p:nvPr/>
          </p:nvSpPr>
          <p:spPr>
            <a:xfrm>
              <a:off x="11550902"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8" name="Google Shape;618;p8"/>
            <p:cNvSpPr/>
            <p:nvPr/>
          </p:nvSpPr>
          <p:spPr>
            <a:xfrm>
              <a:off x="12007807" y="6042791"/>
              <a:ext cx="83240" cy="101150"/>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9" name="Google Shape;619;p8"/>
            <p:cNvSpPr/>
            <p:nvPr/>
          </p:nvSpPr>
          <p:spPr>
            <a:xfrm>
              <a:off x="11774014"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0" name="Google Shape;620;p8"/>
            <p:cNvSpPr/>
            <p:nvPr/>
          </p:nvSpPr>
          <p:spPr>
            <a:xfrm>
              <a:off x="11317120"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1" name="Google Shape;621;p8"/>
            <p:cNvSpPr/>
            <p:nvPr/>
          </p:nvSpPr>
          <p:spPr>
            <a:xfrm>
              <a:off x="10860225" y="6265904"/>
              <a:ext cx="83200" cy="101150"/>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2" name="Google Shape;622;p8"/>
            <p:cNvSpPr/>
            <p:nvPr/>
          </p:nvSpPr>
          <p:spPr>
            <a:xfrm>
              <a:off x="10403331"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3" name="Google Shape;623;p8"/>
            <p:cNvSpPr/>
            <p:nvPr/>
          </p:nvSpPr>
          <p:spPr>
            <a:xfrm>
              <a:off x="9946435"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4" name="Google Shape;624;p8"/>
            <p:cNvSpPr/>
            <p:nvPr/>
          </p:nvSpPr>
          <p:spPr>
            <a:xfrm>
              <a:off x="9723323"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5" name="Google Shape;625;p8"/>
            <p:cNvSpPr/>
            <p:nvPr/>
          </p:nvSpPr>
          <p:spPr>
            <a:xfrm>
              <a:off x="10180218"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6" name="Google Shape;626;p8"/>
            <p:cNvSpPr/>
            <p:nvPr/>
          </p:nvSpPr>
          <p:spPr>
            <a:xfrm>
              <a:off x="10637112"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7" name="Google Shape;627;p8"/>
            <p:cNvSpPr/>
            <p:nvPr/>
          </p:nvSpPr>
          <p:spPr>
            <a:xfrm>
              <a:off x="11094007"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8" name="Google Shape;628;p8"/>
            <p:cNvSpPr/>
            <p:nvPr/>
          </p:nvSpPr>
          <p:spPr>
            <a:xfrm>
              <a:off x="11550902"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9" name="Google Shape;629;p8"/>
            <p:cNvSpPr/>
            <p:nvPr/>
          </p:nvSpPr>
          <p:spPr>
            <a:xfrm>
              <a:off x="12007806" y="6489032"/>
              <a:ext cx="83242" cy="101210"/>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0" name="Google Shape;630;p8"/>
            <p:cNvSpPr/>
            <p:nvPr/>
          </p:nvSpPr>
          <p:spPr>
            <a:xfrm>
              <a:off x="11774014"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1" name="Google Shape;631;p8"/>
            <p:cNvSpPr/>
            <p:nvPr/>
          </p:nvSpPr>
          <p:spPr>
            <a:xfrm>
              <a:off x="11317120"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2" name="Google Shape;632;p8"/>
            <p:cNvSpPr/>
            <p:nvPr/>
          </p:nvSpPr>
          <p:spPr>
            <a:xfrm>
              <a:off x="10860225" y="6712225"/>
              <a:ext cx="83200" cy="101150"/>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3" name="Google Shape;633;p8"/>
            <p:cNvSpPr/>
            <p:nvPr/>
          </p:nvSpPr>
          <p:spPr>
            <a:xfrm>
              <a:off x="10403331"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4" name="Google Shape;634;p8"/>
            <p:cNvSpPr/>
            <p:nvPr/>
          </p:nvSpPr>
          <p:spPr>
            <a:xfrm>
              <a:off x="9946435"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5" name="Google Shape;635;p8"/>
            <p:cNvSpPr/>
            <p:nvPr/>
          </p:nvSpPr>
          <p:spPr>
            <a:xfrm>
              <a:off x="9723323"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6" name="Google Shape;636;p8"/>
            <p:cNvSpPr/>
            <p:nvPr/>
          </p:nvSpPr>
          <p:spPr>
            <a:xfrm>
              <a:off x="10180218"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7" name="Google Shape;637;p8"/>
            <p:cNvSpPr/>
            <p:nvPr/>
          </p:nvSpPr>
          <p:spPr>
            <a:xfrm>
              <a:off x="10637112"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8" name="Google Shape;638;p8"/>
            <p:cNvSpPr/>
            <p:nvPr/>
          </p:nvSpPr>
          <p:spPr>
            <a:xfrm>
              <a:off x="11094007"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9" name="Google Shape;639;p8"/>
            <p:cNvSpPr/>
            <p:nvPr/>
          </p:nvSpPr>
          <p:spPr>
            <a:xfrm>
              <a:off x="11550902"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0" name="Google Shape;640;p8"/>
            <p:cNvSpPr/>
            <p:nvPr/>
          </p:nvSpPr>
          <p:spPr>
            <a:xfrm>
              <a:off x="12007807" y="2919119"/>
              <a:ext cx="83240" cy="101150"/>
            </a:xfrm>
            <a:custGeom>
              <a:avLst/>
              <a:gdLst/>
              <a:ahLst/>
              <a:cxnLst/>
              <a:rect l="l" t="t" r="r" b="b"/>
              <a:pathLst>
                <a:path w="184308" h="160496" extrusionOk="0">
                  <a:moveTo>
                    <a:pt x="184309"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1" name="Google Shape;641;p8"/>
            <p:cNvSpPr/>
            <p:nvPr/>
          </p:nvSpPr>
          <p:spPr>
            <a:xfrm>
              <a:off x="11774014"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2" name="Google Shape;642;p8"/>
            <p:cNvSpPr/>
            <p:nvPr/>
          </p:nvSpPr>
          <p:spPr>
            <a:xfrm>
              <a:off x="11317120"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3" name="Google Shape;643;p8"/>
            <p:cNvSpPr/>
            <p:nvPr/>
          </p:nvSpPr>
          <p:spPr>
            <a:xfrm>
              <a:off x="10860225" y="3142232"/>
              <a:ext cx="83200" cy="101150"/>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4" name="Google Shape;644;p8"/>
            <p:cNvSpPr/>
            <p:nvPr/>
          </p:nvSpPr>
          <p:spPr>
            <a:xfrm>
              <a:off x="10403331"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5" name="Google Shape;645;p8"/>
            <p:cNvSpPr/>
            <p:nvPr/>
          </p:nvSpPr>
          <p:spPr>
            <a:xfrm>
              <a:off x="9946435"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6" name="Google Shape;646;p8"/>
            <p:cNvSpPr/>
            <p:nvPr/>
          </p:nvSpPr>
          <p:spPr>
            <a:xfrm>
              <a:off x="11774014"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7" name="Google Shape;647;p8"/>
            <p:cNvSpPr/>
            <p:nvPr/>
          </p:nvSpPr>
          <p:spPr>
            <a:xfrm>
              <a:off x="11317120"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8" name="Google Shape;648;p8"/>
            <p:cNvSpPr/>
            <p:nvPr/>
          </p:nvSpPr>
          <p:spPr>
            <a:xfrm>
              <a:off x="10860225" y="2696006"/>
              <a:ext cx="83200" cy="101150"/>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9" name="Google Shape;649;p8"/>
            <p:cNvSpPr/>
            <p:nvPr/>
          </p:nvSpPr>
          <p:spPr>
            <a:xfrm>
              <a:off x="10403331"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0" name="Google Shape;650;p8"/>
            <p:cNvSpPr/>
            <p:nvPr/>
          </p:nvSpPr>
          <p:spPr>
            <a:xfrm>
              <a:off x="9946435"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651" name="Google Shape;651;p8"/>
          <p:cNvSpPr/>
          <p:nvPr/>
        </p:nvSpPr>
        <p:spPr>
          <a:xfrm>
            <a:off x="9061061" y="4542761"/>
            <a:ext cx="82939" cy="519097"/>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52" name="Google Shape;652;p8"/>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Report Standard Page">
  <p:cSld name="1_Report Standard Page">
    <p:spTree>
      <p:nvGrpSpPr>
        <p:cNvPr id="1" name="Shape 653"/>
        <p:cNvGrpSpPr/>
        <p:nvPr/>
      </p:nvGrpSpPr>
      <p:grpSpPr>
        <a:xfrm>
          <a:off x="0" y="0"/>
          <a:ext cx="0" cy="0"/>
          <a:chOff x="0" y="0"/>
          <a:chExt cx="0" cy="0"/>
        </a:xfrm>
      </p:grpSpPr>
      <p:sp>
        <p:nvSpPr>
          <p:cNvPr id="654" name="Google Shape;654;p9"/>
          <p:cNvSpPr/>
          <p:nvPr/>
        </p:nvSpPr>
        <p:spPr>
          <a:xfrm rot="10800000" flipH="1">
            <a:off x="0" y="-255985"/>
            <a:ext cx="9144000" cy="121444"/>
          </a:xfrm>
          <a:custGeom>
            <a:avLst/>
            <a:gdLst/>
            <a:ahLst/>
            <a:cxnLst/>
            <a:rect l="l" t="t" r="r" b="b"/>
            <a:pathLst>
              <a:path w="8961755" h="120000" extrusionOk="0">
                <a:moveTo>
                  <a:pt x="0" y="0"/>
                </a:moveTo>
                <a:lnTo>
                  <a:pt x="8961437" y="0"/>
                </a:lnTo>
              </a:path>
            </a:pathLst>
          </a:custGeom>
          <a:noFill/>
          <a:ln w="9525" cap="flat" cmpd="sng">
            <a:solidFill>
              <a:srgbClr val="D8D8D8"/>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5" name="Google Shape;655;p9"/>
          <p:cNvSpPr txBox="1"/>
          <p:nvPr/>
        </p:nvSpPr>
        <p:spPr>
          <a:xfrm>
            <a:off x="6940062" y="4907757"/>
            <a:ext cx="2133600" cy="273844"/>
          </a:xfrm>
          <a:prstGeom prst="rect">
            <a:avLst/>
          </a:prstGeom>
          <a:noFill/>
          <a:ln>
            <a:noFill/>
          </a:ln>
        </p:spPr>
        <p:txBody>
          <a:bodyPr spcFirstLastPara="1" wrap="square" lIns="68550" tIns="34275" rIns="68550" bIns="34275"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1" i="0" u="none" strike="noStrike" cap="none">
                <a:solidFill>
                  <a:srgbClr val="000000"/>
                </a:solidFill>
                <a:latin typeface="Arial"/>
                <a:ea typeface="Arial"/>
                <a:cs typeface="Arial"/>
                <a:sym typeface="Arial"/>
              </a:rPr>
              <a:t>‹#›</a:t>
            </a:fld>
            <a:endParaRPr sz="6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1_">
  <p:cSld name="1_1_">
    <p:spTree>
      <p:nvGrpSpPr>
        <p:cNvPr id="1" name="Shape 656"/>
        <p:cNvGrpSpPr/>
        <p:nvPr/>
      </p:nvGrpSpPr>
      <p:grpSpPr>
        <a:xfrm>
          <a:off x="0" y="0"/>
          <a:ext cx="0" cy="0"/>
          <a:chOff x="0" y="0"/>
          <a:chExt cx="0" cy="0"/>
        </a:xfrm>
      </p:grpSpPr>
      <p:sp>
        <p:nvSpPr>
          <p:cNvPr id="657" name="Google Shape;657;p10"/>
          <p:cNvSpPr txBox="1">
            <a:spLocks noGrp="1"/>
          </p:cNvSpPr>
          <p:nvPr>
            <p:ph type="body" idx="1"/>
          </p:nvPr>
        </p:nvSpPr>
        <p:spPr>
          <a:xfrm>
            <a:off x="-1628042" y="208360"/>
            <a:ext cx="844061" cy="6858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658" name="Google Shape;658;p10"/>
          <p:cNvSpPr txBox="1">
            <a:spLocks noGrp="1"/>
          </p:cNvSpPr>
          <p:nvPr>
            <p:ph type="ftr" idx="11"/>
          </p:nvPr>
        </p:nvSpPr>
        <p:spPr>
          <a:xfrm>
            <a:off x="196374" y="4665964"/>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sz="1200" b="1">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533311"/>
          </a:xfrm>
          <a:prstGeom prst="rect">
            <a:avLst/>
          </a:prstGeom>
          <a:noFill/>
          <a:ln>
            <a:noFill/>
          </a:ln>
        </p:spPr>
        <p:txBody>
          <a:bodyPr spcFirstLastPara="1" wrap="square" lIns="0" tIns="45700" rIns="0" bIns="45700" anchor="ctr" anchorCtr="0">
            <a:normAutofit/>
          </a:bodyPr>
          <a:lstStyle>
            <a:lvl1pPr marR="0" lvl="0" algn="l" rtl="0">
              <a:lnSpc>
                <a:spcPct val="100000"/>
              </a:lnSpc>
              <a:spcBef>
                <a:spcPts val="0"/>
              </a:spcBef>
              <a:spcAft>
                <a:spcPts val="0"/>
              </a:spcAft>
              <a:buClr>
                <a:schemeClr val="dk1"/>
              </a:buClr>
              <a:buSzPts val="2700"/>
              <a:buFont typeface="Quattrocento Sans"/>
              <a:buNone/>
              <a:defRPr sz="27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57200" y="853819"/>
            <a:ext cx="8229600" cy="3740804"/>
          </a:xfrm>
          <a:prstGeom prst="rect">
            <a:avLst/>
          </a:prstGeom>
          <a:noFill/>
          <a:ln>
            <a:noFill/>
          </a:ln>
        </p:spPr>
        <p:txBody>
          <a:bodyPr spcFirstLastPara="1" wrap="square" lIns="0" tIns="45700" rIns="0" bIns="45700" anchor="t" anchorCtr="0">
            <a:normAutofit/>
          </a:bodyPr>
          <a:lstStyle>
            <a:lvl1pPr marL="457200" marR="0" lvl="0"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8" name="Google Shape;8;p1"/>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marR="0" lvl="0" algn="ctr" rtl="0">
              <a:lnSpc>
                <a:spcPct val="100000"/>
              </a:lnSpc>
              <a:spcBef>
                <a:spcPts val="0"/>
              </a:spcBef>
              <a:spcAft>
                <a:spcPts val="0"/>
              </a:spcAft>
              <a:buClr>
                <a:srgbClr val="000000"/>
              </a:buClr>
              <a:buSzPts val="1100"/>
              <a:buFont typeface="Arial"/>
              <a:buNone/>
              <a:defRPr sz="1200" b="0" i="0" u="none" strike="noStrike" cap="none">
                <a:solidFill>
                  <a:srgbClr val="888888"/>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9" name="Google Shape;9;p1"/>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11" name="Google Shape;11;p1" descr="A picture containing symbol, font, logo, graphics&#10;&#10;Description automatically generated"/>
          <p:cNvPicPr preferRelativeResize="0"/>
          <p:nvPr/>
        </p:nvPicPr>
        <p:blipFill rotWithShape="1">
          <a:blip r:embed="rId22">
            <a:alphaModFix/>
          </a:blip>
          <a:srcRect/>
          <a:stretch/>
        </p:blipFill>
        <p:spPr>
          <a:xfrm>
            <a:off x="8478475" y="238580"/>
            <a:ext cx="622897" cy="615239"/>
          </a:xfrm>
          <a:prstGeom prst="rect">
            <a:avLst/>
          </a:prstGeom>
          <a:noFill/>
          <a:ln>
            <a:noFill/>
          </a:ln>
        </p:spPr>
      </p:pic>
      <p:sp>
        <p:nvSpPr>
          <p:cNvPr id="12" name="Google Shape;12;p1"/>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marR="0" lvl="0" algn="l" rtl="0">
              <a:lnSpc>
                <a:spcPct val="100000"/>
              </a:lnSpc>
              <a:spcBef>
                <a:spcPts val="0"/>
              </a:spcBef>
              <a:spcAft>
                <a:spcPts val="0"/>
              </a:spcAft>
              <a:buClr>
                <a:srgbClr val="000000"/>
              </a:buClr>
              <a:buSzPts val="1100"/>
              <a:buFont typeface="Arial"/>
              <a:buNone/>
              <a:defRPr sz="1200" b="1"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
          <p:cNvSpPr txBox="1"/>
          <p:nvPr/>
        </p:nvSpPr>
        <p:spPr>
          <a:xfrm>
            <a:off x="88334" y="4630341"/>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Quattrocento Sans"/>
                <a:ea typeface="Quattrocento Sans"/>
                <a:cs typeface="Quattrocento Sans"/>
                <a:sym typeface="Quattrocento Sans"/>
              </a:rPr>
              <a:t>www.anubhavtrainings.com</a:t>
            </a:r>
            <a:endParaRPr sz="11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hyperlink" Target="https://www.youtube.com/watch?v=vlKBQ3g0w_E&amp;list=PLcxqFaocb9WIQJ-kptyPuiMSVWZVd2ff_&amp;index=1" TargetMode="External"/><Relationship Id="rId7" Type="http://schemas.openxmlformats.org/officeDocument/2006/relationships/hyperlink" Target="https://www.youtube.com/watch?v=xQzhXhq1ZyI&amp;list=PLcxqFaocb9WLtnq-rpXbRy5hnKECxr95G"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21.jpg"/><Relationship Id="rId5" Type="http://schemas.openxmlformats.org/officeDocument/2006/relationships/hyperlink" Target="https://www.youtube.com/watch?v=aVPk_FE9O3s&amp;list=PLcxqFaocb9WJ8g8TZPsHQIEcSjKW9F0IE&amp;index=2" TargetMode="External"/><Relationship Id="rId10" Type="http://schemas.openxmlformats.org/officeDocument/2006/relationships/image" Target="../media/image23.png"/><Relationship Id="rId4" Type="http://schemas.openxmlformats.org/officeDocument/2006/relationships/image" Target="../media/image20.jpg"/><Relationship Id="rId9" Type="http://schemas.openxmlformats.org/officeDocument/2006/relationships/hyperlink" Target="https://www.youtube.com/watch?v=NV8UD9QnJ4A&amp;list=PLcxqFaocb9WLaza2kOjkUCDIQGbzNos6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g"/><Relationship Id="rId9" Type="http://schemas.openxmlformats.org/officeDocument/2006/relationships/image" Target="../media/image29.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22"/>
          <p:cNvSpPr txBox="1">
            <a:spLocks noGrp="1"/>
          </p:cNvSpPr>
          <p:nvPr>
            <p:ph type="subTitle" idx="1"/>
          </p:nvPr>
        </p:nvSpPr>
        <p:spPr>
          <a:xfrm>
            <a:off x="3356393" y="2456238"/>
            <a:ext cx="6300000" cy="1437300"/>
          </a:xfrm>
          <a:prstGeom prst="rect">
            <a:avLst/>
          </a:prstGeom>
          <a:noFill/>
          <a:ln>
            <a:noFill/>
          </a:ln>
        </p:spPr>
        <p:txBody>
          <a:bodyPr spcFirstLastPara="1" wrap="square" lIns="0" tIns="45700" rIns="0" bIns="45700" anchor="t" anchorCtr="0">
            <a:normAutofit/>
          </a:bodyPr>
          <a:lstStyle/>
          <a:p>
            <a:pPr marL="0" lvl="0" indent="0" algn="l" rtl="0">
              <a:lnSpc>
                <a:spcPct val="100000"/>
              </a:lnSpc>
              <a:spcBef>
                <a:spcPts val="0"/>
              </a:spcBef>
              <a:spcAft>
                <a:spcPts val="0"/>
              </a:spcAft>
              <a:buClr>
                <a:schemeClr val="accent1"/>
              </a:buClr>
              <a:buSzPts val="3600"/>
              <a:buNone/>
            </a:pPr>
            <a:r>
              <a:rPr lang="en" sz="3600" b="1">
                <a:solidFill>
                  <a:schemeClr val="accent1"/>
                </a:solidFill>
                <a:latin typeface="Arial Black"/>
                <a:ea typeface="Arial Black"/>
                <a:cs typeface="Arial Black"/>
                <a:sym typeface="Arial Black"/>
              </a:rPr>
              <a:t>AnubhavTrainings.com</a:t>
            </a:r>
            <a:endParaRPr sz="3600" b="1">
              <a:solidFill>
                <a:schemeClr val="accent1"/>
              </a:solidFill>
              <a:latin typeface="Arial Black"/>
              <a:ea typeface="Arial Black"/>
              <a:cs typeface="Arial Black"/>
              <a:sym typeface="Arial Black"/>
            </a:endParaRPr>
          </a:p>
        </p:txBody>
      </p:sp>
      <p:sp>
        <p:nvSpPr>
          <p:cNvPr id="1301" name="Google Shape;1301;p22"/>
          <p:cNvSpPr txBox="1">
            <a:spLocks noGrp="1"/>
          </p:cNvSpPr>
          <p:nvPr>
            <p:ph type="ctrTitle"/>
          </p:nvPr>
        </p:nvSpPr>
        <p:spPr>
          <a:xfrm>
            <a:off x="3424025" y="249492"/>
            <a:ext cx="6050248" cy="2058591"/>
          </a:xfrm>
          <a:prstGeom prst="rect">
            <a:avLst/>
          </a:prstGeom>
          <a:noFill/>
          <a:ln>
            <a:noFill/>
          </a:ln>
        </p:spPr>
        <p:txBody>
          <a:bodyPr spcFirstLastPara="1" wrap="square" lIns="0" tIns="45700" rIns="0" bIns="45700" anchor="b" anchorCtr="0">
            <a:normAutofit/>
          </a:bodyPr>
          <a:lstStyle/>
          <a:p>
            <a:pPr marL="0" lvl="0" indent="0" algn="l" rtl="0">
              <a:lnSpc>
                <a:spcPct val="100000"/>
              </a:lnSpc>
              <a:spcBef>
                <a:spcPts val="0"/>
              </a:spcBef>
              <a:spcAft>
                <a:spcPts val="0"/>
              </a:spcAft>
              <a:buClr>
                <a:schemeClr val="lt1"/>
              </a:buClr>
              <a:buSzPts val="3300"/>
              <a:buFont typeface="Quattrocento Sans"/>
              <a:buNone/>
            </a:pPr>
            <a:r>
              <a:rPr lang="en" sz="3300"/>
              <a:t>SAP EWM </a:t>
            </a:r>
            <a:br>
              <a:rPr lang="en" sz="3300"/>
            </a:br>
            <a:r>
              <a:rPr lang="en" sz="3300"/>
              <a:t>EXTENDED WAREHOUSE MANAGEMENT TRAINING</a:t>
            </a:r>
            <a:endParaRPr sz="3300"/>
          </a:p>
        </p:txBody>
      </p:sp>
      <p:sp>
        <p:nvSpPr>
          <p:cNvPr id="1302" name="Google Shape;1302;p22"/>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Quattrocento Sans"/>
                <a:ea typeface="Quattrocento Sans"/>
                <a:cs typeface="Quattrocento Sans"/>
                <a:sym typeface="Quattrocento Sans"/>
              </a:rPr>
              <a:t>www.anubhavtrainings.com</a:t>
            </a:r>
            <a:endParaRPr sz="1200" b="1"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2"/>
        <p:cNvGrpSpPr/>
        <p:nvPr/>
      </p:nvGrpSpPr>
      <p:grpSpPr>
        <a:xfrm>
          <a:off x="0" y="0"/>
          <a:ext cx="0" cy="0"/>
          <a:chOff x="0" y="0"/>
          <a:chExt cx="0" cy="0"/>
        </a:xfrm>
      </p:grpSpPr>
      <p:sp>
        <p:nvSpPr>
          <p:cNvPr id="1403" name="Google Shape;1403;p32"/>
          <p:cNvSpPr txBox="1"/>
          <p:nvPr/>
        </p:nvSpPr>
        <p:spPr>
          <a:xfrm>
            <a:off x="213300" y="418375"/>
            <a:ext cx="6521700" cy="9732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0"/>
              </a:spcAft>
              <a:buClr>
                <a:srgbClr val="000000"/>
              </a:buClr>
              <a:buSzPts val="1200"/>
              <a:buFont typeface="Arial"/>
              <a:buNone/>
            </a:pPr>
            <a:r>
              <a:rPr lang="en" sz="1200" b="0" i="0" u="none" strike="noStrike" cap="none">
                <a:solidFill>
                  <a:schemeClr val="dk1"/>
                </a:solidFill>
                <a:highlight>
                  <a:srgbClr val="FFFFFF"/>
                </a:highlight>
                <a:latin typeface="Calibri"/>
                <a:ea typeface="Calibri"/>
                <a:cs typeface="Calibri"/>
                <a:sym typeface="Calibri"/>
              </a:rPr>
              <a:t>Warehouse Tasks are created –</a:t>
            </a:r>
            <a:endParaRPr sz="1200" b="0" i="0" u="none" strike="noStrike" cap="none">
              <a:solidFill>
                <a:schemeClr val="dk1"/>
              </a:solidFill>
              <a:highlight>
                <a:srgbClr val="FFFFFF"/>
              </a:highlight>
              <a:latin typeface="Calibri"/>
              <a:ea typeface="Calibri"/>
              <a:cs typeface="Calibri"/>
              <a:sym typeface="Calibri"/>
            </a:endParaRPr>
          </a:p>
          <a:p>
            <a:pPr marL="0" marR="0" lvl="0" indent="0" algn="l" rtl="0">
              <a:lnSpc>
                <a:spcPct val="107916"/>
              </a:lnSpc>
              <a:spcBef>
                <a:spcPts val="800"/>
              </a:spcBef>
              <a:spcAft>
                <a:spcPts val="0"/>
              </a:spcAft>
              <a:buClr>
                <a:srgbClr val="000000"/>
              </a:buClr>
              <a:buSzPts val="1200"/>
              <a:buFont typeface="Arial"/>
              <a:buNone/>
            </a:pPr>
            <a:r>
              <a:rPr lang="en" sz="1200" b="0" i="0" u="none" strike="noStrike" cap="none">
                <a:solidFill>
                  <a:schemeClr val="dk1"/>
                </a:solidFill>
                <a:highlight>
                  <a:srgbClr val="FFFFFF"/>
                </a:highlight>
                <a:latin typeface="Calibri"/>
                <a:ea typeface="Calibri"/>
                <a:cs typeface="Calibri"/>
                <a:sym typeface="Calibri"/>
              </a:rPr>
              <a:t>WT 101329 – From 9010 to 0010 (Destn St type)        </a:t>
            </a:r>
            <a:r>
              <a:rPr lang="en" sz="1000" b="0" i="1" u="none" strike="noStrike" cap="none">
                <a:solidFill>
                  <a:schemeClr val="dk1"/>
                </a:solidFill>
                <a:highlight>
                  <a:srgbClr val="FFFFFF"/>
                </a:highlight>
                <a:latin typeface="Calibri"/>
                <a:ea typeface="Calibri"/>
                <a:cs typeface="Calibri"/>
                <a:sym typeface="Calibri"/>
              </a:rPr>
              <a:t>….but Status B (Waiting)</a:t>
            </a:r>
            <a:endParaRPr sz="1000" b="0" i="1" u="none" strike="noStrike" cap="none">
              <a:solidFill>
                <a:schemeClr val="dk1"/>
              </a:solidFill>
              <a:highlight>
                <a:srgbClr val="FFFFFF"/>
              </a:highlight>
              <a:latin typeface="Calibri"/>
              <a:ea typeface="Calibri"/>
              <a:cs typeface="Calibri"/>
              <a:sym typeface="Calibri"/>
            </a:endParaRPr>
          </a:p>
          <a:p>
            <a:pPr marL="0" marR="0" lvl="0" indent="0" algn="l" rtl="0">
              <a:lnSpc>
                <a:spcPct val="107916"/>
              </a:lnSpc>
              <a:spcBef>
                <a:spcPts val="800"/>
              </a:spcBef>
              <a:spcAft>
                <a:spcPts val="800"/>
              </a:spcAft>
              <a:buClr>
                <a:srgbClr val="000000"/>
              </a:buClr>
              <a:buSzPts val="1200"/>
              <a:buFont typeface="Arial"/>
              <a:buNone/>
            </a:pPr>
            <a:r>
              <a:rPr lang="en" sz="1200" b="0" i="0" u="none" strike="noStrike" cap="none">
                <a:solidFill>
                  <a:schemeClr val="dk1"/>
                </a:solidFill>
                <a:highlight>
                  <a:srgbClr val="FFFFFF"/>
                </a:highlight>
                <a:latin typeface="Calibri"/>
                <a:ea typeface="Calibri"/>
                <a:cs typeface="Calibri"/>
                <a:sym typeface="Calibri"/>
              </a:rPr>
              <a:t>WT 101330 – From 9010 to MMIX</a:t>
            </a:r>
            <a:endParaRPr sz="1400" b="0" i="0" u="none" strike="noStrike" cap="none">
              <a:solidFill>
                <a:schemeClr val="dk1"/>
              </a:solidFill>
              <a:latin typeface="Calibri"/>
              <a:ea typeface="Calibri"/>
              <a:cs typeface="Calibri"/>
              <a:sym typeface="Calibri"/>
            </a:endParaRPr>
          </a:p>
        </p:txBody>
      </p:sp>
      <p:pic>
        <p:nvPicPr>
          <p:cNvPr id="1404" name="Google Shape;1404;p32"/>
          <p:cNvPicPr preferRelativeResize="0"/>
          <p:nvPr/>
        </p:nvPicPr>
        <p:blipFill rotWithShape="1">
          <a:blip r:embed="rId3">
            <a:alphaModFix/>
          </a:blip>
          <a:srcRect/>
          <a:stretch/>
        </p:blipFill>
        <p:spPr>
          <a:xfrm>
            <a:off x="324675" y="1429125"/>
            <a:ext cx="7435699" cy="2459275"/>
          </a:xfrm>
          <a:prstGeom prst="rect">
            <a:avLst/>
          </a:prstGeom>
          <a:noFill/>
          <a:ln>
            <a:noFill/>
          </a:ln>
        </p:spPr>
      </p:pic>
      <p:sp>
        <p:nvSpPr>
          <p:cNvPr id="1405" name="Google Shape;1405;p32"/>
          <p:cNvSpPr txBox="1"/>
          <p:nvPr/>
        </p:nvSpPr>
        <p:spPr>
          <a:xfrm>
            <a:off x="324675" y="3925950"/>
            <a:ext cx="76770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rgbClr val="000000"/>
              </a:buClr>
              <a:buSzPts val="1200"/>
              <a:buFont typeface="Arial"/>
              <a:buNone/>
            </a:pPr>
            <a:r>
              <a:rPr lang="en" sz="1200" b="0" i="0" u="none" strike="noStrike" cap="none">
                <a:solidFill>
                  <a:srgbClr val="444444"/>
                </a:solidFill>
                <a:highlight>
                  <a:srgbClr val="FFFFFF"/>
                </a:highlight>
                <a:latin typeface="Calibri"/>
                <a:ea typeface="Calibri"/>
                <a:cs typeface="Calibri"/>
                <a:sym typeface="Calibri"/>
              </a:rPr>
              <a:t>Now Confirm the Open WT 101330, Once confirmed another WT would be created for MMIX to MMID</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9"/>
        <p:cNvGrpSpPr/>
        <p:nvPr/>
      </p:nvGrpSpPr>
      <p:grpSpPr>
        <a:xfrm>
          <a:off x="0" y="0"/>
          <a:ext cx="0" cy="0"/>
          <a:chOff x="0" y="0"/>
          <a:chExt cx="0" cy="0"/>
        </a:xfrm>
      </p:grpSpPr>
      <p:pic>
        <p:nvPicPr>
          <p:cNvPr id="1410" name="Google Shape;1410;p33"/>
          <p:cNvPicPr preferRelativeResize="0"/>
          <p:nvPr/>
        </p:nvPicPr>
        <p:blipFill rotWithShape="1">
          <a:blip r:embed="rId3">
            <a:alphaModFix/>
          </a:blip>
          <a:srcRect/>
          <a:stretch/>
        </p:blipFill>
        <p:spPr>
          <a:xfrm>
            <a:off x="324650" y="455975"/>
            <a:ext cx="7542350" cy="3629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4"/>
        <p:cNvGrpSpPr/>
        <p:nvPr/>
      </p:nvGrpSpPr>
      <p:grpSpPr>
        <a:xfrm>
          <a:off x="0" y="0"/>
          <a:ext cx="0" cy="0"/>
          <a:chOff x="0" y="0"/>
          <a:chExt cx="0" cy="0"/>
        </a:xfrm>
      </p:grpSpPr>
      <p:sp>
        <p:nvSpPr>
          <p:cNvPr id="1415" name="Google Shape;1415;p34"/>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416" name="Google Shape;1416;p34"/>
          <p:cNvPicPr preferRelativeResize="0"/>
          <p:nvPr/>
        </p:nvPicPr>
        <p:blipFill rotWithShape="1">
          <a:blip r:embed="rId3">
            <a:alphaModFix/>
          </a:blip>
          <a:srcRect/>
          <a:stretch/>
        </p:blipFill>
        <p:spPr>
          <a:xfrm>
            <a:off x="382100" y="529775"/>
            <a:ext cx="7558750" cy="2349600"/>
          </a:xfrm>
          <a:prstGeom prst="rect">
            <a:avLst/>
          </a:prstGeom>
          <a:noFill/>
          <a:ln>
            <a:noFill/>
          </a:ln>
        </p:spPr>
      </p:pic>
      <p:sp>
        <p:nvSpPr>
          <p:cNvPr id="1417" name="Google Shape;1417;p34"/>
          <p:cNvSpPr txBox="1"/>
          <p:nvPr/>
        </p:nvSpPr>
        <p:spPr>
          <a:xfrm>
            <a:off x="382100" y="2990775"/>
            <a:ext cx="5310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rgbClr val="000000"/>
              </a:buClr>
              <a:buSzPts val="1200"/>
              <a:buFont typeface="Arial"/>
              <a:buNone/>
            </a:pPr>
            <a:r>
              <a:rPr lang="en" sz="1200" b="0" i="0" u="none" strike="noStrike" cap="none">
                <a:solidFill>
                  <a:srgbClr val="444444"/>
                </a:solidFill>
                <a:highlight>
                  <a:srgbClr val="FFFFFF"/>
                </a:highlight>
                <a:latin typeface="Avenir"/>
                <a:ea typeface="Avenir"/>
                <a:cs typeface="Avenir"/>
                <a:sym typeface="Avenir"/>
              </a:rPr>
              <a:t>Now confirm the WT 101331 (from MMIX to MMID)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1"/>
        <p:cNvGrpSpPr/>
        <p:nvPr/>
      </p:nvGrpSpPr>
      <p:grpSpPr>
        <a:xfrm>
          <a:off x="0" y="0"/>
          <a:ext cx="0" cy="0"/>
          <a:chOff x="0" y="0"/>
          <a:chExt cx="0" cy="0"/>
        </a:xfrm>
      </p:grpSpPr>
      <p:sp>
        <p:nvSpPr>
          <p:cNvPr id="1422" name="Google Shape;1422;p35"/>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23" name="Google Shape;1423;p35"/>
          <p:cNvSpPr txBox="1"/>
          <p:nvPr/>
        </p:nvSpPr>
        <p:spPr>
          <a:xfrm>
            <a:off x="164075" y="237900"/>
            <a:ext cx="78177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rgbClr val="000000"/>
              </a:buClr>
              <a:buSzPts val="1300"/>
              <a:buFont typeface="Arial"/>
              <a:buNone/>
            </a:pPr>
            <a:r>
              <a:rPr lang="en" sz="1300" b="1" i="0" u="none" strike="noStrike" cap="none">
                <a:solidFill>
                  <a:schemeClr val="dk1"/>
                </a:solidFill>
                <a:highlight>
                  <a:srgbClr val="FFFFFF"/>
                </a:highlight>
                <a:latin typeface="Avenir"/>
                <a:ea typeface="Avenir"/>
                <a:cs typeface="Avenir"/>
                <a:sym typeface="Avenir"/>
              </a:rPr>
              <a:t>Observe the WT 101329 – Status will get changed to blank &amp; Source details will get updated!</a:t>
            </a:r>
            <a:endParaRPr sz="1300" b="1" i="0" u="none" strike="noStrike" cap="none">
              <a:solidFill>
                <a:schemeClr val="dk1"/>
              </a:solidFill>
              <a:latin typeface="Arial"/>
              <a:ea typeface="Arial"/>
              <a:cs typeface="Arial"/>
              <a:sym typeface="Arial"/>
            </a:endParaRPr>
          </a:p>
        </p:txBody>
      </p:sp>
      <p:pic>
        <p:nvPicPr>
          <p:cNvPr id="1424" name="Google Shape;1424;p35"/>
          <p:cNvPicPr preferRelativeResize="0"/>
          <p:nvPr/>
        </p:nvPicPr>
        <p:blipFill rotWithShape="1">
          <a:blip r:embed="rId3">
            <a:alphaModFix/>
          </a:blip>
          <a:srcRect/>
          <a:stretch/>
        </p:blipFill>
        <p:spPr>
          <a:xfrm>
            <a:off x="267250" y="717775"/>
            <a:ext cx="7493125" cy="2645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8"/>
        <p:cNvGrpSpPr/>
        <p:nvPr/>
      </p:nvGrpSpPr>
      <p:grpSpPr>
        <a:xfrm>
          <a:off x="0" y="0"/>
          <a:ext cx="0" cy="0"/>
          <a:chOff x="0" y="0"/>
          <a:chExt cx="0" cy="0"/>
        </a:xfrm>
      </p:grpSpPr>
      <p:sp>
        <p:nvSpPr>
          <p:cNvPr id="1429" name="Google Shape;1429;p36"/>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30" name="Google Shape;1430;p36"/>
          <p:cNvSpPr txBox="1"/>
          <p:nvPr/>
        </p:nvSpPr>
        <p:spPr>
          <a:xfrm>
            <a:off x="205125" y="295325"/>
            <a:ext cx="7932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Confirm the WT 101333 to move Product to Final destination bin.</a:t>
            </a:r>
            <a:endParaRPr sz="1400" b="0" i="0" u="none" strike="noStrike" cap="none">
              <a:solidFill>
                <a:srgbClr val="000000"/>
              </a:solidFill>
              <a:latin typeface="Calibri"/>
              <a:ea typeface="Calibri"/>
              <a:cs typeface="Calibri"/>
              <a:sym typeface="Calibri"/>
            </a:endParaRPr>
          </a:p>
        </p:txBody>
      </p:sp>
      <p:pic>
        <p:nvPicPr>
          <p:cNvPr id="1431" name="Google Shape;1431;p36"/>
          <p:cNvPicPr preferRelativeResize="0"/>
          <p:nvPr/>
        </p:nvPicPr>
        <p:blipFill rotWithShape="1">
          <a:blip r:embed="rId3">
            <a:alphaModFix/>
          </a:blip>
          <a:srcRect/>
          <a:stretch/>
        </p:blipFill>
        <p:spPr>
          <a:xfrm>
            <a:off x="291875" y="815125"/>
            <a:ext cx="7788425" cy="2211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cxnSp>
        <p:nvCxnSpPr>
          <p:cNvPr id="1437" name="Google Shape;1437;p37"/>
          <p:cNvCxnSpPr/>
          <p:nvPr/>
        </p:nvCxnSpPr>
        <p:spPr>
          <a:xfrm>
            <a:off x="925645" y="3327834"/>
            <a:ext cx="7292709" cy="0"/>
          </a:xfrm>
          <a:prstGeom prst="straightConnector1">
            <a:avLst/>
          </a:prstGeom>
          <a:noFill/>
          <a:ln w="9525" cap="flat" cmpd="sng">
            <a:solidFill>
              <a:schemeClr val="accent1"/>
            </a:solidFill>
            <a:prstDash val="solid"/>
            <a:round/>
            <a:headEnd type="none" w="sm" len="sm"/>
            <a:tailEnd type="none" w="sm" len="sm"/>
          </a:ln>
        </p:spPr>
      </p:cxnSp>
      <p:pic>
        <p:nvPicPr>
          <p:cNvPr id="1438" name="Google Shape;1438;p37" descr="Photo double exposure image of business and finance"/>
          <p:cNvPicPr preferRelativeResize="0"/>
          <p:nvPr/>
        </p:nvPicPr>
        <p:blipFill rotWithShape="1">
          <a:blip r:embed="rId3">
            <a:alphaModFix/>
          </a:blip>
          <a:srcRect/>
          <a:stretch/>
        </p:blipFill>
        <p:spPr>
          <a:xfrm>
            <a:off x="-16272" y="0"/>
            <a:ext cx="9144000" cy="5426460"/>
          </a:xfrm>
          <a:prstGeom prst="rect">
            <a:avLst/>
          </a:prstGeom>
          <a:noFill/>
          <a:ln>
            <a:noFill/>
          </a:ln>
        </p:spPr>
      </p:pic>
      <p:sp>
        <p:nvSpPr>
          <p:cNvPr id="1439" name="Google Shape;1439;p37"/>
          <p:cNvSpPr/>
          <p:nvPr/>
        </p:nvSpPr>
        <p:spPr>
          <a:xfrm>
            <a:off x="-16272" y="0"/>
            <a:ext cx="9140428" cy="5426460"/>
          </a:xfrm>
          <a:prstGeom prst="rect">
            <a:avLst/>
          </a:prstGeom>
          <a:solidFill>
            <a:srgbClr val="7030A0">
              <a:alpha val="43529"/>
            </a:srgbClr>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1440" name="Google Shape;1440;p37"/>
          <p:cNvSpPr/>
          <p:nvPr/>
        </p:nvSpPr>
        <p:spPr>
          <a:xfrm>
            <a:off x="2199723" y="882960"/>
            <a:ext cx="4744554" cy="692497"/>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4100"/>
              <a:buFont typeface="Arial"/>
              <a:buNone/>
            </a:pPr>
            <a:r>
              <a:rPr lang="en" sz="4100" b="1" i="0" u="none" strike="noStrike" cap="none" dirty="0">
                <a:solidFill>
                  <a:srgbClr val="FFFFFF"/>
                </a:solidFill>
                <a:latin typeface="Arial"/>
                <a:ea typeface="Arial"/>
                <a:cs typeface="Arial"/>
                <a:sym typeface="Arial"/>
              </a:rPr>
              <a:t>End of Session </a:t>
            </a:r>
            <a:endParaRPr lang="en" sz="4100" b="1" i="0" u="none" strike="noStrike" cap="none" dirty="0">
              <a:solidFill>
                <a:srgbClr val="FFFFFF"/>
              </a:solidFill>
              <a:latin typeface="Arial"/>
              <a:ea typeface="Arial"/>
              <a:cs typeface="Arial"/>
            </a:endParaRPr>
          </a:p>
          <a:p>
            <a:pPr marL="0" marR="0" lvl="0" indent="0" algn="ctr" rtl="0">
              <a:lnSpc>
                <a:spcPct val="100000"/>
              </a:lnSpc>
              <a:spcBef>
                <a:spcPts val="0"/>
              </a:spcBef>
              <a:spcAft>
                <a:spcPts val="0"/>
              </a:spcAft>
              <a:buClr>
                <a:srgbClr val="000000"/>
              </a:buClr>
              <a:buSzPts val="4100"/>
              <a:buFont typeface="Arial"/>
              <a:buNone/>
            </a:pPr>
            <a:endParaRPr sz="4100" b="1" i="0" u="none" strike="noStrike" cap="none">
              <a:solidFill>
                <a:srgbClr val="FFFFFF"/>
              </a:solidFill>
              <a:latin typeface="Arial"/>
              <a:ea typeface="Arial"/>
              <a:cs typeface="Arial"/>
              <a:sym typeface="Arial"/>
            </a:endParaRPr>
          </a:p>
        </p:txBody>
      </p:sp>
      <p:pic>
        <p:nvPicPr>
          <p:cNvPr id="1441" name="Google Shape;1441;p37" descr="A picture containing symbol, font, logo, graphics&#10;&#10;Description automatically generated"/>
          <p:cNvPicPr preferRelativeResize="0"/>
          <p:nvPr/>
        </p:nvPicPr>
        <p:blipFill rotWithShape="1">
          <a:blip r:embed="rId4">
            <a:alphaModFix/>
          </a:blip>
          <a:srcRect/>
          <a:stretch/>
        </p:blipFill>
        <p:spPr>
          <a:xfrm>
            <a:off x="7867224" y="110021"/>
            <a:ext cx="1133475" cy="1119188"/>
          </a:xfrm>
          <a:prstGeom prst="rect">
            <a:avLst/>
          </a:prstGeom>
          <a:noFill/>
          <a:ln>
            <a:noFill/>
          </a:ln>
        </p:spPr>
      </p:pic>
      <p:sp>
        <p:nvSpPr>
          <p:cNvPr id="1442" name="Google Shape;1442;p37"/>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Quattrocento Sans"/>
                <a:ea typeface="Quattrocento Sans"/>
                <a:cs typeface="Quattrocento Sans"/>
                <a:sym typeface="Quattrocento Sans"/>
              </a:rPr>
              <a:t>www.anubhavtrainings.com</a:t>
            </a:r>
            <a:endParaRPr sz="1200" b="1"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pic>
        <p:nvPicPr>
          <p:cNvPr id="1447" name="Google Shape;1447;p38" descr="Free Vector | Flat people with question marks background"/>
          <p:cNvPicPr preferRelativeResize="0"/>
          <p:nvPr/>
        </p:nvPicPr>
        <p:blipFill rotWithShape="1">
          <a:blip r:embed="rId3">
            <a:alphaModFix/>
          </a:blip>
          <a:srcRect t="2" b="22246"/>
          <a:stretch/>
        </p:blipFill>
        <p:spPr>
          <a:xfrm>
            <a:off x="574515" y="872374"/>
            <a:ext cx="7832910" cy="3805610"/>
          </a:xfrm>
          <a:prstGeom prst="rect">
            <a:avLst/>
          </a:prstGeom>
          <a:noFill/>
          <a:ln>
            <a:noFill/>
          </a:ln>
        </p:spPr>
      </p:pic>
      <p:sp>
        <p:nvSpPr>
          <p:cNvPr id="1448" name="Google Shape;1448;p38"/>
          <p:cNvSpPr txBox="1"/>
          <p:nvPr/>
        </p:nvSpPr>
        <p:spPr>
          <a:xfrm>
            <a:off x="1546876" y="1167594"/>
            <a:ext cx="5700056" cy="4818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700"/>
              <a:buFont typeface="Arial"/>
              <a:buNone/>
            </a:pPr>
            <a:r>
              <a:rPr lang="en" sz="2700" b="1" i="0" u="none" strike="noStrike" cap="none">
                <a:solidFill>
                  <a:schemeClr val="dk1"/>
                </a:solidFill>
                <a:latin typeface="Quattrocento Sans"/>
                <a:ea typeface="Quattrocento Sans"/>
                <a:cs typeface="Quattrocento Sans"/>
                <a:sym typeface="Quattrocento Sans"/>
              </a:rPr>
              <a:t>FEEL FREE TO ASK QUESTIONS</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pic>
        <p:nvPicPr>
          <p:cNvPr id="1453" name="Google Shape;1453;p39" descr="Ahpra on Twitter: &quot;Time is running out to share your thoughts on ..."/>
          <p:cNvPicPr preferRelativeResize="0"/>
          <p:nvPr/>
        </p:nvPicPr>
        <p:blipFill rotWithShape="1">
          <a:blip r:embed="rId3">
            <a:alphaModFix/>
          </a:blip>
          <a:srcRect/>
          <a:stretch/>
        </p:blipFill>
        <p:spPr>
          <a:xfrm>
            <a:off x="627622" y="897564"/>
            <a:ext cx="7651859" cy="3488849"/>
          </a:xfrm>
          <a:prstGeom prst="rect">
            <a:avLst/>
          </a:prstGeom>
          <a:noFill/>
          <a:ln>
            <a:noFill/>
          </a:ln>
        </p:spPr>
      </p:pic>
      <p:sp>
        <p:nvSpPr>
          <p:cNvPr id="1454" name="Google Shape;1454;p39"/>
          <p:cNvSpPr txBox="1"/>
          <p:nvPr/>
        </p:nvSpPr>
        <p:spPr>
          <a:xfrm>
            <a:off x="627622" y="325039"/>
            <a:ext cx="7888754" cy="401618"/>
          </a:xfrm>
          <a:prstGeom prst="rect">
            <a:avLst/>
          </a:prstGeom>
          <a:noFill/>
          <a:ln>
            <a:noFill/>
          </a:ln>
        </p:spPr>
        <p:txBody>
          <a:bodyPr spcFirstLastPara="1" wrap="square" lIns="68575" tIns="34275" rIns="68575" bIns="34275" anchor="ctr" anchorCtr="0">
            <a:spAutoFit/>
          </a:bodyPr>
          <a:lstStyle/>
          <a:p>
            <a:pPr marL="0" marR="0" lvl="0" indent="0" algn="l" rtl="0">
              <a:lnSpc>
                <a:spcPct val="90000"/>
              </a:lnSpc>
              <a:spcBef>
                <a:spcPts val="0"/>
              </a:spcBef>
              <a:spcAft>
                <a:spcPts val="0"/>
              </a:spcAft>
              <a:buClr>
                <a:srgbClr val="323F4F"/>
              </a:buClr>
              <a:buSzPts val="1800"/>
              <a:buFont typeface="Arial"/>
              <a:buNone/>
            </a:pPr>
            <a:r>
              <a:rPr lang="en" sz="2400" b="1" i="0" u="none" strike="noStrike" cap="none">
                <a:solidFill>
                  <a:schemeClr val="lt1"/>
                </a:solidFill>
                <a:latin typeface="Cambria"/>
                <a:ea typeface="Cambria"/>
                <a:cs typeface="Cambria"/>
                <a:sym typeface="Cambria"/>
              </a:rPr>
              <a:t>Feedback</a:t>
            </a:r>
            <a:endParaRPr sz="2400" b="0" i="0" u="none" strike="noStrike" cap="none">
              <a:solidFill>
                <a:schemeClr val="lt1"/>
              </a:solidFill>
              <a:latin typeface="Cambria"/>
              <a:ea typeface="Cambria"/>
              <a:cs typeface="Cambria"/>
              <a:sym typeface="Cambri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40"/>
          <p:cNvSpPr/>
          <p:nvPr/>
        </p:nvSpPr>
        <p:spPr>
          <a:xfrm>
            <a:off x="1069791" y="574746"/>
            <a:ext cx="7199990" cy="4925529"/>
          </a:xfrm>
          <a:custGeom>
            <a:avLst/>
            <a:gdLst/>
            <a:ahLst/>
            <a:cxnLst/>
            <a:rect l="l" t="t" r="r" b="b"/>
            <a:pathLst>
              <a:path w="3690" h="2524" extrusionOk="0">
                <a:moveTo>
                  <a:pt x="3690" y="0"/>
                </a:moveTo>
                <a:cubicBezTo>
                  <a:pt x="3218" y="1204"/>
                  <a:pt x="2191" y="1108"/>
                  <a:pt x="1488" y="982"/>
                </a:cubicBezTo>
                <a:cubicBezTo>
                  <a:pt x="688" y="838"/>
                  <a:pt x="333" y="1039"/>
                  <a:pt x="172" y="1350"/>
                </a:cubicBezTo>
                <a:cubicBezTo>
                  <a:pt x="0" y="1682"/>
                  <a:pt x="188" y="1938"/>
                  <a:pt x="564" y="2178"/>
                </a:cubicBezTo>
                <a:cubicBezTo>
                  <a:pt x="719" y="2277"/>
                  <a:pt x="780" y="2404"/>
                  <a:pt x="795" y="2524"/>
                </a:cubicBezTo>
                <a:cubicBezTo>
                  <a:pt x="3690" y="2524"/>
                  <a:pt x="3690" y="2524"/>
                  <a:pt x="3690" y="2524"/>
                </a:cubicBezTo>
                <a:lnTo>
                  <a:pt x="3690" y="0"/>
                </a:lnTo>
                <a:close/>
              </a:path>
            </a:pathLst>
          </a:custGeom>
          <a:solidFill>
            <a:schemeClr val="dk1">
              <a:alpha val="53725"/>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60" name="Google Shape;1460;p40"/>
          <p:cNvSpPr/>
          <p:nvPr/>
        </p:nvSpPr>
        <p:spPr>
          <a:xfrm>
            <a:off x="640247" y="-7144"/>
            <a:ext cx="2190886" cy="5155649"/>
          </a:xfrm>
          <a:custGeom>
            <a:avLst/>
            <a:gdLst/>
            <a:ahLst/>
            <a:cxnLst/>
            <a:rect l="l" t="t" r="r" b="b"/>
            <a:pathLst>
              <a:path w="1123" h="2642" extrusionOk="0">
                <a:moveTo>
                  <a:pt x="0" y="2642"/>
                </a:moveTo>
                <a:cubicBezTo>
                  <a:pt x="856" y="2642"/>
                  <a:pt x="856" y="2642"/>
                  <a:pt x="856" y="2642"/>
                </a:cubicBezTo>
                <a:cubicBezTo>
                  <a:pt x="589" y="2537"/>
                  <a:pt x="394" y="2282"/>
                  <a:pt x="360" y="1964"/>
                </a:cubicBezTo>
                <a:cubicBezTo>
                  <a:pt x="308" y="1472"/>
                  <a:pt x="932" y="1172"/>
                  <a:pt x="1044" y="748"/>
                </a:cubicBezTo>
                <a:cubicBezTo>
                  <a:pt x="1123" y="449"/>
                  <a:pt x="1025" y="151"/>
                  <a:pt x="961" y="0"/>
                </a:cubicBezTo>
                <a:cubicBezTo>
                  <a:pt x="0" y="0"/>
                  <a:pt x="0" y="0"/>
                  <a:pt x="0" y="0"/>
                </a:cubicBezTo>
                <a:lnTo>
                  <a:pt x="0" y="2642"/>
                </a:lnTo>
                <a:close/>
              </a:path>
            </a:pathLst>
          </a:custGeom>
          <a:solidFill>
            <a:schemeClr val="dk1">
              <a:alpha val="2549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61" name="Google Shape;1461;p40"/>
          <p:cNvSpPr/>
          <p:nvPr/>
        </p:nvSpPr>
        <p:spPr>
          <a:xfrm>
            <a:off x="3429820" y="134156"/>
            <a:ext cx="5223138" cy="2144466"/>
          </a:xfrm>
          <a:custGeom>
            <a:avLst/>
            <a:gdLst/>
            <a:ahLst/>
            <a:cxnLst/>
            <a:rect l="l" t="t" r="r" b="b"/>
            <a:pathLst>
              <a:path w="2721" h="811" extrusionOk="0">
                <a:moveTo>
                  <a:pt x="918" y="744"/>
                </a:moveTo>
                <a:cubicBezTo>
                  <a:pt x="1703" y="811"/>
                  <a:pt x="2448" y="238"/>
                  <a:pt x="2721" y="0"/>
                </a:cubicBezTo>
                <a:cubicBezTo>
                  <a:pt x="0" y="0"/>
                  <a:pt x="0" y="0"/>
                  <a:pt x="0" y="0"/>
                </a:cubicBezTo>
                <a:cubicBezTo>
                  <a:pt x="85" y="213"/>
                  <a:pt x="337" y="695"/>
                  <a:pt x="918" y="744"/>
                </a:cubicBezTo>
                <a:close/>
              </a:path>
            </a:pathLst>
          </a:custGeom>
          <a:solidFill>
            <a:schemeClr val="dk1">
              <a:alpha val="37647"/>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62" name="Google Shape;1462;p40"/>
          <p:cNvSpPr/>
          <p:nvPr/>
        </p:nvSpPr>
        <p:spPr>
          <a:xfrm>
            <a:off x="3180558" y="783970"/>
            <a:ext cx="2782883" cy="3461966"/>
          </a:xfrm>
          <a:prstGeom prst="rect">
            <a:avLst/>
          </a:prstGeom>
          <a:noFill/>
          <a:ln w="5080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1463" name="Google Shape;1463;p40"/>
          <p:cNvGrpSpPr/>
          <p:nvPr/>
        </p:nvGrpSpPr>
        <p:grpSpPr>
          <a:xfrm>
            <a:off x="2000675" y="1148911"/>
            <a:ext cx="5142649" cy="2178634"/>
            <a:chOff x="2666872" y="2053355"/>
            <a:chExt cx="6855080" cy="2904846"/>
          </a:xfrm>
        </p:grpSpPr>
        <p:sp>
          <p:nvSpPr>
            <p:cNvPr id="1464" name="Google Shape;1464;p40"/>
            <p:cNvSpPr txBox="1"/>
            <p:nvPr/>
          </p:nvSpPr>
          <p:spPr>
            <a:xfrm>
              <a:off x="2666872" y="2053355"/>
              <a:ext cx="6855080" cy="1477476"/>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400"/>
                <a:buFont typeface="Arial"/>
                <a:buNone/>
              </a:pPr>
              <a:r>
                <a:rPr lang="en" sz="10400" b="0" i="0" u="none" strike="noStrike" cap="none">
                  <a:solidFill>
                    <a:schemeClr val="lt1"/>
                  </a:solidFill>
                  <a:latin typeface="Quattrocento Sans"/>
                  <a:ea typeface="Quattrocento Sans"/>
                  <a:cs typeface="Quattrocento Sans"/>
                  <a:sym typeface="Quattrocento Sans"/>
                </a:rPr>
                <a:t>THANK</a:t>
              </a:r>
              <a:endParaRPr sz="1100" b="0" i="0" u="none" strike="noStrike" cap="none">
                <a:solidFill>
                  <a:srgbClr val="000000"/>
                </a:solidFill>
                <a:latin typeface="Arial"/>
                <a:ea typeface="Arial"/>
                <a:cs typeface="Arial"/>
                <a:sym typeface="Arial"/>
              </a:endParaRPr>
            </a:p>
          </p:txBody>
        </p:sp>
        <p:sp>
          <p:nvSpPr>
            <p:cNvPr id="1465" name="Google Shape;1465;p40"/>
            <p:cNvSpPr txBox="1"/>
            <p:nvPr/>
          </p:nvSpPr>
          <p:spPr>
            <a:xfrm>
              <a:off x="2666872" y="3435445"/>
              <a:ext cx="6855080" cy="1522756"/>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400"/>
                <a:buFont typeface="Arial"/>
                <a:buNone/>
              </a:pPr>
              <a:r>
                <a:rPr lang="en" sz="10400" b="0" i="0" u="none" strike="noStrike" cap="none">
                  <a:solidFill>
                    <a:schemeClr val="lt1"/>
                  </a:solidFill>
                  <a:latin typeface="Quattrocento Sans"/>
                  <a:ea typeface="Quattrocento Sans"/>
                  <a:cs typeface="Quattrocento Sans"/>
                  <a:sym typeface="Quattrocento Sans"/>
                </a:rPr>
                <a:t>YOU</a:t>
              </a:r>
              <a:endParaRPr sz="1100" b="0" i="0" u="none" strike="noStrike" cap="non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sp>
        <p:nvSpPr>
          <p:cNvPr id="1470" name="Google Shape;1470;p41"/>
          <p:cNvSpPr txBox="1"/>
          <p:nvPr/>
        </p:nvSpPr>
        <p:spPr>
          <a:xfrm>
            <a:off x="952655" y="296035"/>
            <a:ext cx="6987217" cy="407194"/>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chemeClr val="lt1"/>
                </a:solidFill>
                <a:latin typeface="Corben"/>
                <a:ea typeface="Corben"/>
                <a:cs typeface="Corben"/>
                <a:sym typeface="Corben"/>
              </a:rPr>
              <a:t>More from AnubhavTrainings.com</a:t>
            </a:r>
            <a:endParaRPr sz="1100" b="0" i="0" u="none" strike="noStrike" cap="none">
              <a:solidFill>
                <a:srgbClr val="000000"/>
              </a:solidFill>
              <a:latin typeface="Arial"/>
              <a:ea typeface="Arial"/>
              <a:cs typeface="Arial"/>
              <a:sym typeface="Arial"/>
            </a:endParaRPr>
          </a:p>
        </p:txBody>
      </p:sp>
      <p:pic>
        <p:nvPicPr>
          <p:cNvPr id="1471" name="Google Shape;1471;p41">
            <a:hlinkClick r:id="rId3"/>
          </p:cNvPr>
          <p:cNvPicPr preferRelativeResize="0"/>
          <p:nvPr/>
        </p:nvPicPr>
        <p:blipFill rotWithShape="1">
          <a:blip r:embed="rId4">
            <a:alphaModFix/>
          </a:blip>
          <a:srcRect/>
          <a:stretch/>
        </p:blipFill>
        <p:spPr>
          <a:xfrm>
            <a:off x="4014854" y="860041"/>
            <a:ext cx="4338551" cy="2614900"/>
          </a:xfrm>
          <a:prstGeom prst="rect">
            <a:avLst/>
          </a:prstGeom>
          <a:noFill/>
          <a:ln>
            <a:noFill/>
          </a:ln>
        </p:spPr>
      </p:pic>
      <p:pic>
        <p:nvPicPr>
          <p:cNvPr id="1472" name="Google Shape;1472;p41">
            <a:hlinkClick r:id="rId5"/>
          </p:cNvPr>
          <p:cNvPicPr preferRelativeResize="0"/>
          <p:nvPr/>
        </p:nvPicPr>
        <p:blipFill rotWithShape="1">
          <a:blip r:embed="rId6">
            <a:alphaModFix/>
          </a:blip>
          <a:srcRect/>
          <a:stretch/>
        </p:blipFill>
        <p:spPr>
          <a:xfrm>
            <a:off x="154887" y="885860"/>
            <a:ext cx="4693932" cy="2547459"/>
          </a:xfrm>
          <a:prstGeom prst="rect">
            <a:avLst/>
          </a:prstGeom>
          <a:noFill/>
          <a:ln>
            <a:noFill/>
          </a:ln>
        </p:spPr>
      </p:pic>
      <p:pic>
        <p:nvPicPr>
          <p:cNvPr id="1473" name="Google Shape;1473;p41">
            <a:hlinkClick r:id="rId7"/>
          </p:cNvPr>
          <p:cNvPicPr preferRelativeResize="0"/>
          <p:nvPr/>
        </p:nvPicPr>
        <p:blipFill rotWithShape="1">
          <a:blip r:embed="rId8">
            <a:alphaModFix/>
          </a:blip>
          <a:srcRect/>
          <a:stretch/>
        </p:blipFill>
        <p:spPr>
          <a:xfrm>
            <a:off x="4014854" y="2262133"/>
            <a:ext cx="4338551" cy="2680713"/>
          </a:xfrm>
          <a:prstGeom prst="rect">
            <a:avLst/>
          </a:prstGeom>
          <a:noFill/>
          <a:ln>
            <a:noFill/>
          </a:ln>
        </p:spPr>
      </p:pic>
      <p:pic>
        <p:nvPicPr>
          <p:cNvPr id="1474" name="Google Shape;1474;p41">
            <a:hlinkClick r:id="rId9"/>
          </p:cNvPr>
          <p:cNvPicPr preferRelativeResize="0"/>
          <p:nvPr/>
        </p:nvPicPr>
        <p:blipFill rotWithShape="1">
          <a:blip r:embed="rId10">
            <a:alphaModFix/>
          </a:blip>
          <a:srcRect/>
          <a:stretch/>
        </p:blipFill>
        <p:spPr>
          <a:xfrm>
            <a:off x="100868" y="2397095"/>
            <a:ext cx="4746714" cy="26149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23"/>
          <p:cNvSpPr txBox="1"/>
          <p:nvPr/>
        </p:nvSpPr>
        <p:spPr>
          <a:xfrm>
            <a:off x="3633953" y="1599642"/>
            <a:ext cx="5510047" cy="131738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4100"/>
              <a:buFont typeface="Arial"/>
              <a:buNone/>
            </a:pPr>
            <a:r>
              <a:rPr lang="en" sz="4100" b="1" i="0" u="none" strike="noStrike" cap="none">
                <a:solidFill>
                  <a:schemeClr val="lt1"/>
                </a:solidFill>
                <a:latin typeface="Quattrocento Sans"/>
                <a:ea typeface="Quattrocento Sans"/>
                <a:cs typeface="Quattrocento Sans"/>
                <a:sym typeface="Quattrocento Sans"/>
              </a:rPr>
              <a:t> SAP EWM TRAINING</a:t>
            </a:r>
            <a:endParaRPr sz="4100" b="1" i="0" u="none" strike="noStrike" cap="none">
              <a:solidFill>
                <a:schemeClr val="lt1"/>
              </a:solidFill>
              <a:latin typeface="Quattrocento Sans"/>
              <a:ea typeface="Quattrocento Sans"/>
              <a:cs typeface="Quattrocento Sans"/>
              <a:sym typeface="Quattrocento Sans"/>
            </a:endParaRPr>
          </a:p>
          <a:p>
            <a:pPr marL="0" marR="0" lvl="0" indent="0" algn="l" rtl="0">
              <a:lnSpc>
                <a:spcPct val="110000"/>
              </a:lnSpc>
              <a:spcBef>
                <a:spcPts val="0"/>
              </a:spcBef>
              <a:spcAft>
                <a:spcPts val="0"/>
              </a:spcAft>
              <a:buClr>
                <a:srgbClr val="000000"/>
              </a:buClr>
              <a:buSzPts val="4100"/>
              <a:buFont typeface="Arial"/>
              <a:buNone/>
            </a:pPr>
            <a:endParaRPr sz="4100" b="1" i="0" u="none" strike="noStrike" cap="none">
              <a:solidFill>
                <a:schemeClr val="lt1"/>
              </a:solidFill>
              <a:latin typeface="Quattrocento Sans"/>
              <a:ea typeface="Quattrocento Sans"/>
              <a:cs typeface="Quattrocento Sans"/>
              <a:sym typeface="Quattrocento Sans"/>
            </a:endParaRPr>
          </a:p>
        </p:txBody>
      </p:sp>
      <p:pic>
        <p:nvPicPr>
          <p:cNvPr id="1309" name="Google Shape;1309;p23" descr="A person sitting in a chair&#10;&#10;Description automatically generated with medium confidence"/>
          <p:cNvPicPr preferRelativeResize="0">
            <a:picLocks noGrp="1"/>
          </p:cNvPicPr>
          <p:nvPr>
            <p:ph type="pic" idx="2"/>
          </p:nvPr>
        </p:nvPicPr>
        <p:blipFill rotWithShape="1">
          <a:blip r:embed="rId3">
            <a:alphaModFix/>
          </a:blip>
          <a:srcRect l="10150" t="1176" r="8718" b="15934"/>
          <a:stretch/>
        </p:blipFill>
        <p:spPr>
          <a:xfrm>
            <a:off x="214987" y="87474"/>
            <a:ext cx="3104678" cy="4764078"/>
          </a:xfrm>
          <a:prstGeom prst="rect">
            <a:avLst/>
          </a:prstGeom>
          <a:noFill/>
          <a:ln>
            <a:noFill/>
          </a:ln>
        </p:spPr>
      </p:pic>
      <p:sp>
        <p:nvSpPr>
          <p:cNvPr id="1310" name="Google Shape;1310;p23"/>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3300"/>
              <a:buNone/>
            </a:pPr>
            <a:fld id="{00000000-1234-1234-1234-123412341234}" type="slidenum">
              <a:rPr lang="en"/>
              <a:t>2</a:t>
            </a:fld>
            <a:endParaRPr/>
          </a:p>
        </p:txBody>
      </p:sp>
      <p:sp>
        <p:nvSpPr>
          <p:cNvPr id="1311" name="Google Shape;1311;p23"/>
          <p:cNvSpPr txBox="1"/>
          <p:nvPr/>
        </p:nvSpPr>
        <p:spPr>
          <a:xfrm>
            <a:off x="3633952" y="2841780"/>
            <a:ext cx="3044830" cy="173124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FFFF00"/>
                </a:solidFill>
                <a:latin typeface="Quattrocento Sans"/>
                <a:ea typeface="Quattrocento Sans"/>
                <a:cs typeface="Quattrocento Sans"/>
                <a:sym typeface="Quattrocento Sans"/>
              </a:rPr>
              <a:t>BY:-</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FFFF00"/>
                </a:solidFill>
                <a:latin typeface="Quattrocento Sans"/>
                <a:ea typeface="Quattrocento Sans"/>
                <a:cs typeface="Quattrocento Sans"/>
                <a:sym typeface="Quattrocento Sans"/>
              </a:rPr>
              <a:t>Mr. Bijoy</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FFFF00"/>
              </a:solidFill>
              <a:latin typeface="Quattrocento Sans"/>
              <a:ea typeface="Quattrocento Sans"/>
              <a:cs typeface="Quattrocento Sans"/>
              <a:sym typeface="Quattrocento Sans"/>
            </a:endParaRPr>
          </a:p>
        </p:txBody>
      </p:sp>
      <p:sp>
        <p:nvSpPr>
          <p:cNvPr id="1312" name="Google Shape;1312;p23"/>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Quattrocento Sans"/>
                <a:ea typeface="Quattrocento Sans"/>
                <a:cs typeface="Quattrocento Sans"/>
                <a:sym typeface="Quattrocento Sans"/>
              </a:rPr>
              <a:t>www.anubhavtrainings.com</a:t>
            </a:r>
            <a:endParaRPr sz="1200" b="1"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79" name="Google Shape;1479;p42"/>
          <p:cNvSpPr/>
          <p:nvPr/>
        </p:nvSpPr>
        <p:spPr>
          <a:xfrm flipH="1">
            <a:off x="2272708" y="1754585"/>
            <a:ext cx="6871288" cy="3388245"/>
          </a:xfrm>
          <a:prstGeom prst="rtTriangle">
            <a:avLst/>
          </a:prstGeom>
          <a:solidFill>
            <a:srgbClr val="18A7CD"/>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pic>
        <p:nvPicPr>
          <p:cNvPr id="1480" name="Google Shape;1480;p42" descr="A picture containing symbol, font, logo, graphics&#10;&#10;Description automatically generated"/>
          <p:cNvPicPr preferRelativeResize="0">
            <a:picLocks noGrp="1"/>
          </p:cNvPicPr>
          <p:nvPr>
            <p:ph type="pic" idx="2"/>
          </p:nvPr>
        </p:nvPicPr>
        <p:blipFill rotWithShape="1">
          <a:blip r:embed="rId3">
            <a:alphaModFix/>
          </a:blip>
          <a:srcRect t="29744" b="29744"/>
          <a:stretch/>
        </p:blipFill>
        <p:spPr>
          <a:xfrm>
            <a:off x="-1" y="670"/>
            <a:ext cx="9144000" cy="3657839"/>
          </a:xfrm>
          <a:prstGeom prst="rect">
            <a:avLst/>
          </a:prstGeom>
          <a:solidFill>
            <a:srgbClr val="F2F2F2"/>
          </a:solidFill>
          <a:ln>
            <a:noFill/>
          </a:ln>
        </p:spPr>
      </p:pic>
      <p:pic>
        <p:nvPicPr>
          <p:cNvPr id="1481" name="Google Shape;1481;p42"/>
          <p:cNvPicPr preferRelativeResize="0"/>
          <p:nvPr/>
        </p:nvPicPr>
        <p:blipFill rotWithShape="1">
          <a:blip r:embed="rId4">
            <a:alphaModFix/>
          </a:blip>
          <a:srcRect/>
          <a:stretch/>
        </p:blipFill>
        <p:spPr>
          <a:xfrm>
            <a:off x="1190" y="669"/>
            <a:ext cx="9141620" cy="3657500"/>
          </a:xfrm>
          <a:prstGeom prst="rect">
            <a:avLst/>
          </a:prstGeom>
          <a:noFill/>
          <a:ln>
            <a:noFill/>
          </a:ln>
        </p:spPr>
      </p:pic>
      <p:sp>
        <p:nvSpPr>
          <p:cNvPr id="1482" name="Google Shape;1482;p42"/>
          <p:cNvSpPr/>
          <p:nvPr/>
        </p:nvSpPr>
        <p:spPr>
          <a:xfrm>
            <a:off x="2382" y="-7046"/>
            <a:ext cx="9140428" cy="3665216"/>
          </a:xfrm>
          <a:prstGeom prst="rect">
            <a:avLst/>
          </a:prstGeom>
          <a:solidFill>
            <a:srgbClr val="7030A0">
              <a:alpha val="56470"/>
            </a:srgbClr>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1483" name="Google Shape;1483;p42"/>
          <p:cNvSpPr/>
          <p:nvPr/>
        </p:nvSpPr>
        <p:spPr>
          <a:xfrm>
            <a:off x="6135262" y="2194523"/>
            <a:ext cx="2422712" cy="207695"/>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2F2F2"/>
                </a:solidFill>
                <a:latin typeface="Arial"/>
                <a:ea typeface="Arial"/>
                <a:cs typeface="Arial"/>
                <a:sym typeface="Arial"/>
              </a:rPr>
              <a:t>We build the workforce of the future.</a:t>
            </a:r>
            <a:endParaRPr sz="900" b="0" i="0" u="none" strike="noStrike" cap="none">
              <a:solidFill>
                <a:srgbClr val="F2F2F2"/>
              </a:solidFill>
              <a:latin typeface="Arial"/>
              <a:ea typeface="Arial"/>
              <a:cs typeface="Arial"/>
              <a:sym typeface="Arial"/>
            </a:endParaRPr>
          </a:p>
        </p:txBody>
      </p:sp>
      <p:sp>
        <p:nvSpPr>
          <p:cNvPr id="1484" name="Google Shape;1484;p42"/>
          <p:cNvSpPr/>
          <p:nvPr/>
        </p:nvSpPr>
        <p:spPr>
          <a:xfrm>
            <a:off x="916496" y="2335392"/>
            <a:ext cx="1351437" cy="484622"/>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Arial"/>
                <a:ea typeface="Arial"/>
                <a:cs typeface="Arial"/>
                <a:sym typeface="Arial"/>
              </a:rPr>
              <a:t>250+ </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Arial"/>
                <a:ea typeface="Arial"/>
                <a:cs typeface="Arial"/>
                <a:sym typeface="Arial"/>
              </a:rPr>
              <a:t>Corporate Clients</a:t>
            </a:r>
            <a:endParaRPr sz="1800" b="0" i="0" u="none" strike="noStrike" cap="none">
              <a:solidFill>
                <a:schemeClr val="dk1"/>
              </a:solidFill>
              <a:latin typeface="Quattrocento Sans"/>
              <a:ea typeface="Quattrocento Sans"/>
              <a:cs typeface="Quattrocento Sans"/>
              <a:sym typeface="Quattrocento Sans"/>
            </a:endParaRPr>
          </a:p>
        </p:txBody>
      </p:sp>
      <p:sp>
        <p:nvSpPr>
          <p:cNvPr id="1485" name="Google Shape;1485;p42"/>
          <p:cNvSpPr/>
          <p:nvPr/>
        </p:nvSpPr>
        <p:spPr>
          <a:xfrm>
            <a:off x="2119409" y="2335392"/>
            <a:ext cx="1351437" cy="484622"/>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Arial"/>
                <a:ea typeface="Arial"/>
                <a:cs typeface="Arial"/>
                <a:sym typeface="Arial"/>
              </a:rPr>
              <a:t>30,000+</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Arial"/>
                <a:ea typeface="Arial"/>
                <a:cs typeface="Arial"/>
                <a:sym typeface="Arial"/>
              </a:rPr>
              <a:t>Learners Trained</a:t>
            </a:r>
            <a:endParaRPr sz="1800" b="0" i="0" u="none" strike="noStrike" cap="none">
              <a:solidFill>
                <a:schemeClr val="dk1"/>
              </a:solidFill>
              <a:latin typeface="Quattrocento Sans"/>
              <a:ea typeface="Quattrocento Sans"/>
              <a:cs typeface="Quattrocento Sans"/>
              <a:sym typeface="Quattrocento Sans"/>
            </a:endParaRPr>
          </a:p>
        </p:txBody>
      </p:sp>
      <p:sp>
        <p:nvSpPr>
          <p:cNvPr id="1486" name="Google Shape;1486;p42"/>
          <p:cNvSpPr/>
          <p:nvPr/>
        </p:nvSpPr>
        <p:spPr>
          <a:xfrm>
            <a:off x="3372450" y="2333623"/>
            <a:ext cx="1351437" cy="484622"/>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Arial"/>
                <a:ea typeface="Arial"/>
                <a:cs typeface="Arial"/>
                <a:sym typeface="Arial"/>
              </a:rPr>
              <a:t>25000+ </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Arial"/>
                <a:ea typeface="Arial"/>
                <a:cs typeface="Arial"/>
                <a:sym typeface="Arial"/>
              </a:rPr>
              <a:t>Learners Placed</a:t>
            </a:r>
            <a:endParaRPr sz="1800" b="0" i="0" u="none" strike="noStrike" cap="none">
              <a:solidFill>
                <a:schemeClr val="dk1"/>
              </a:solidFill>
              <a:latin typeface="Quattrocento Sans"/>
              <a:ea typeface="Quattrocento Sans"/>
              <a:cs typeface="Quattrocento Sans"/>
              <a:sym typeface="Quattrocento Sans"/>
            </a:endParaRPr>
          </a:p>
        </p:txBody>
      </p:sp>
      <p:pic>
        <p:nvPicPr>
          <p:cNvPr id="1487" name="Google Shape;1487;p42"/>
          <p:cNvPicPr preferRelativeResize="0"/>
          <p:nvPr/>
        </p:nvPicPr>
        <p:blipFill rotWithShape="1">
          <a:blip r:embed="rId5">
            <a:alphaModFix/>
          </a:blip>
          <a:srcRect/>
          <a:stretch/>
        </p:blipFill>
        <p:spPr>
          <a:xfrm>
            <a:off x="1337694" y="1709881"/>
            <a:ext cx="480044" cy="480044"/>
          </a:xfrm>
          <a:prstGeom prst="rect">
            <a:avLst/>
          </a:prstGeom>
          <a:noFill/>
          <a:ln>
            <a:noFill/>
          </a:ln>
        </p:spPr>
      </p:pic>
      <p:pic>
        <p:nvPicPr>
          <p:cNvPr id="1488" name="Google Shape;1488;p42"/>
          <p:cNvPicPr preferRelativeResize="0"/>
          <p:nvPr/>
        </p:nvPicPr>
        <p:blipFill rotWithShape="1">
          <a:blip r:embed="rId6">
            <a:alphaModFix/>
          </a:blip>
          <a:srcRect/>
          <a:stretch/>
        </p:blipFill>
        <p:spPr>
          <a:xfrm>
            <a:off x="2554813" y="1704574"/>
            <a:ext cx="503946" cy="503946"/>
          </a:xfrm>
          <a:prstGeom prst="rect">
            <a:avLst/>
          </a:prstGeom>
          <a:noFill/>
          <a:ln>
            <a:noFill/>
          </a:ln>
        </p:spPr>
      </p:pic>
      <p:sp>
        <p:nvSpPr>
          <p:cNvPr id="1489" name="Google Shape;1489;p42"/>
          <p:cNvSpPr/>
          <p:nvPr/>
        </p:nvSpPr>
        <p:spPr>
          <a:xfrm>
            <a:off x="474514" y="519175"/>
            <a:ext cx="4929503" cy="853857"/>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FFFFFF"/>
                </a:solidFill>
                <a:latin typeface="Arial"/>
                <a:ea typeface="Arial"/>
                <a:cs typeface="Arial"/>
                <a:sym typeface="Arial"/>
              </a:rPr>
              <a:t>We’re committed to empower you to be</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FFFFFF"/>
                </a:solidFill>
                <a:latin typeface="Arial"/>
                <a:ea typeface="Arial"/>
                <a:cs typeface="Arial"/>
                <a:sym typeface="Arial"/>
              </a:rPr>
              <a:t> </a:t>
            </a:r>
            <a:r>
              <a:rPr lang="en" sz="2100" b="1" i="0" u="none" strike="noStrike" cap="none">
                <a:solidFill>
                  <a:srgbClr val="A6E9EE"/>
                </a:solidFill>
                <a:latin typeface="Arial"/>
                <a:ea typeface="Arial"/>
                <a:cs typeface="Arial"/>
                <a:sym typeface="Arial"/>
              </a:rPr>
              <a:t>#FutureReady </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FFFFFF"/>
                </a:solidFill>
                <a:latin typeface="Arial"/>
                <a:ea typeface="Arial"/>
                <a:cs typeface="Arial"/>
                <a:sym typeface="Arial"/>
              </a:rPr>
              <a:t>through powerful training solutions.</a:t>
            </a:r>
            <a:endParaRPr sz="1800" b="0" i="0" u="none" strike="noStrike" cap="none">
              <a:solidFill>
                <a:schemeClr val="dk1"/>
              </a:solidFill>
              <a:latin typeface="Quattrocento Sans"/>
              <a:ea typeface="Quattrocento Sans"/>
              <a:cs typeface="Quattrocento Sans"/>
              <a:sym typeface="Quattrocento Sans"/>
            </a:endParaRPr>
          </a:p>
        </p:txBody>
      </p:sp>
      <p:sp>
        <p:nvSpPr>
          <p:cNvPr id="1490" name="Google Shape;1490;p42"/>
          <p:cNvSpPr/>
          <p:nvPr/>
        </p:nvSpPr>
        <p:spPr>
          <a:xfrm>
            <a:off x="391755" y="3914461"/>
            <a:ext cx="2926180" cy="669240"/>
          </a:xfrm>
          <a:prstGeom prst="rect">
            <a:avLst/>
          </a:prstGeom>
          <a:noFill/>
          <a:ln>
            <a:noFill/>
          </a:ln>
        </p:spPr>
        <p:txBody>
          <a:bodyPr spcFirstLastPara="1" wrap="square" lIns="68550" tIns="34250" rIns="68550" bIns="3425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rgbClr val="F97700"/>
                </a:solidFill>
                <a:latin typeface="Arial"/>
                <a:ea typeface="Arial"/>
                <a:cs typeface="Arial"/>
                <a:sym typeface="Arial"/>
              </a:rPr>
              <a:t>FREE WEBINARS </a:t>
            </a: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200"/>
              <a:buFont typeface="Arial"/>
              <a:buNone/>
            </a:pPr>
            <a:r>
              <a:rPr lang="en" sz="1200" b="0" i="1" u="none" strike="noStrike" cap="none">
                <a:solidFill>
                  <a:srgbClr val="F97700"/>
                </a:solidFill>
                <a:latin typeface="Arial"/>
                <a:ea typeface="Arial"/>
                <a:cs typeface="Arial"/>
                <a:sym typeface="Arial"/>
              </a:rPr>
              <a:t>Sign up for free webinars with industry experts every fortnight!</a:t>
            </a:r>
            <a:endParaRPr sz="1800" b="0" i="0" u="none" strike="noStrike" cap="none">
              <a:solidFill>
                <a:schemeClr val="dk1"/>
              </a:solidFill>
              <a:latin typeface="Quattrocento Sans"/>
              <a:ea typeface="Quattrocento Sans"/>
              <a:cs typeface="Quattrocento Sans"/>
              <a:sym typeface="Quattrocento Sans"/>
            </a:endParaRPr>
          </a:p>
        </p:txBody>
      </p:sp>
      <p:pic>
        <p:nvPicPr>
          <p:cNvPr id="1491" name="Google Shape;1491;p42"/>
          <p:cNvPicPr preferRelativeResize="0"/>
          <p:nvPr/>
        </p:nvPicPr>
        <p:blipFill rotWithShape="1">
          <a:blip r:embed="rId7">
            <a:alphaModFix/>
          </a:blip>
          <a:srcRect/>
          <a:stretch/>
        </p:blipFill>
        <p:spPr>
          <a:xfrm>
            <a:off x="3714556" y="1646020"/>
            <a:ext cx="638899" cy="638899"/>
          </a:xfrm>
          <a:prstGeom prst="rect">
            <a:avLst/>
          </a:prstGeom>
          <a:noFill/>
          <a:ln>
            <a:noFill/>
          </a:ln>
        </p:spPr>
      </p:pic>
      <p:grpSp>
        <p:nvGrpSpPr>
          <p:cNvPr id="1492" name="Google Shape;1492;p42"/>
          <p:cNvGrpSpPr/>
          <p:nvPr/>
        </p:nvGrpSpPr>
        <p:grpSpPr>
          <a:xfrm>
            <a:off x="4889472" y="2526841"/>
            <a:ext cx="4209484" cy="2535645"/>
            <a:chOff x="4482563" y="4980191"/>
            <a:chExt cx="3128574" cy="1841396"/>
          </a:xfrm>
        </p:grpSpPr>
        <p:pic>
          <p:nvPicPr>
            <p:cNvPr id="1493" name="Google Shape;1493;p42"/>
            <p:cNvPicPr preferRelativeResize="0"/>
            <p:nvPr/>
          </p:nvPicPr>
          <p:blipFill rotWithShape="1">
            <a:blip r:embed="rId8">
              <a:alphaModFix/>
            </a:blip>
            <a:srcRect/>
            <a:stretch/>
          </p:blipFill>
          <p:spPr>
            <a:xfrm>
              <a:off x="4482563" y="4980191"/>
              <a:ext cx="3128574" cy="1841396"/>
            </a:xfrm>
            <a:prstGeom prst="rect">
              <a:avLst/>
            </a:prstGeom>
            <a:noFill/>
            <a:ln>
              <a:noFill/>
            </a:ln>
          </p:spPr>
        </p:pic>
        <p:pic>
          <p:nvPicPr>
            <p:cNvPr id="1494" name="Google Shape;1494;p42"/>
            <p:cNvPicPr preferRelativeResize="0"/>
            <p:nvPr/>
          </p:nvPicPr>
          <p:blipFill rotWithShape="1">
            <a:blip r:embed="rId9">
              <a:alphaModFix/>
            </a:blip>
            <a:srcRect/>
            <a:stretch/>
          </p:blipFill>
          <p:spPr>
            <a:xfrm>
              <a:off x="4906220" y="5127342"/>
              <a:ext cx="2275190" cy="1498325"/>
            </a:xfrm>
            <a:prstGeom prst="rect">
              <a:avLst/>
            </a:prstGeom>
            <a:noFill/>
            <a:ln>
              <a:noFill/>
            </a:ln>
          </p:spPr>
        </p:pic>
      </p:grpSp>
      <p:sp>
        <p:nvSpPr>
          <p:cNvPr id="1495" name="Google Shape;1495;p42"/>
          <p:cNvSpPr/>
          <p:nvPr/>
        </p:nvSpPr>
        <p:spPr>
          <a:xfrm>
            <a:off x="3370304" y="4181066"/>
            <a:ext cx="1647605" cy="410513"/>
          </a:xfrm>
          <a:prstGeom prst="rect">
            <a:avLst/>
          </a:prstGeom>
          <a:solidFill>
            <a:schemeClr val="dk2"/>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1496" name="Google Shape;1496;p42"/>
          <p:cNvSpPr/>
          <p:nvPr/>
        </p:nvSpPr>
        <p:spPr>
          <a:xfrm>
            <a:off x="3300660" y="4117749"/>
            <a:ext cx="1647605" cy="410513"/>
          </a:xfrm>
          <a:prstGeom prst="rect">
            <a:avLst/>
          </a:prstGeom>
          <a:solidFill>
            <a:srgbClr val="D5DBE5"/>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1497" name="Google Shape;1497;p42"/>
          <p:cNvSpPr/>
          <p:nvPr/>
        </p:nvSpPr>
        <p:spPr>
          <a:xfrm>
            <a:off x="3603165" y="4192724"/>
            <a:ext cx="1100301" cy="276927"/>
          </a:xfrm>
          <a:prstGeom prst="rect">
            <a:avLst/>
          </a:prstGeom>
          <a:noFill/>
          <a:ln>
            <a:noFill/>
          </a:ln>
        </p:spPr>
        <p:txBody>
          <a:bodyPr spcFirstLastPara="1" wrap="square" lIns="68550" tIns="34250" rIns="68550" bIns="3425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44546A"/>
                </a:solidFill>
                <a:latin typeface="Arial"/>
                <a:ea typeface="Arial"/>
                <a:cs typeface="Arial"/>
                <a:sym typeface="Arial"/>
              </a:rPr>
              <a:t>Enroll Now!</a:t>
            </a:r>
            <a:endParaRPr sz="1300" b="1" i="0" u="none" strike="noStrike" cap="none">
              <a:solidFill>
                <a:srgbClr val="000000"/>
              </a:solidFill>
              <a:latin typeface="Arial"/>
              <a:ea typeface="Arial"/>
              <a:cs typeface="Arial"/>
              <a:sym typeface="Arial"/>
            </a:endParaRPr>
          </a:p>
        </p:txBody>
      </p:sp>
      <p:pic>
        <p:nvPicPr>
          <p:cNvPr id="1498" name="Google Shape;1498;p42" descr="A picture containing symbol, font, logo, graphics&#10;&#10;Description automatically generated"/>
          <p:cNvPicPr preferRelativeResize="0"/>
          <p:nvPr/>
        </p:nvPicPr>
        <p:blipFill rotWithShape="1">
          <a:blip r:embed="rId3">
            <a:alphaModFix/>
          </a:blip>
          <a:srcRect/>
          <a:stretch/>
        </p:blipFill>
        <p:spPr>
          <a:xfrm>
            <a:off x="7813204" y="15574"/>
            <a:ext cx="1232521" cy="130992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43"/>
          <p:cNvSpPr/>
          <p:nvPr/>
        </p:nvSpPr>
        <p:spPr>
          <a:xfrm rot="-5400000">
            <a:off x="1455743" y="-430871"/>
            <a:ext cx="1262669" cy="3672535"/>
          </a:xfrm>
          <a:prstGeom prst="down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504" name="Google Shape;1504;p43"/>
          <p:cNvSpPr/>
          <p:nvPr/>
        </p:nvSpPr>
        <p:spPr>
          <a:xfrm>
            <a:off x="4059054" y="996959"/>
            <a:ext cx="4159545" cy="1038697"/>
          </a:xfrm>
          <a:prstGeom prst="rect">
            <a:avLst/>
          </a:prstGeom>
          <a:noFill/>
          <a:ln>
            <a:noFill/>
          </a:ln>
        </p:spPr>
        <p:txBody>
          <a:bodyPr spcFirstLastPara="1" wrap="square" lIns="68550" tIns="34250" rIns="68550" bIns="34250"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1" i="0" u="none" strike="noStrike" cap="none">
                <a:solidFill>
                  <a:schemeClr val="lt1"/>
                </a:solidFill>
                <a:latin typeface="Arial"/>
                <a:ea typeface="Arial"/>
                <a:cs typeface="Arial"/>
                <a:sym typeface="Arial"/>
              </a:rPr>
              <a:t>FREE WEBINARS </a:t>
            </a:r>
            <a:endParaRPr sz="2100" b="0" i="0" u="none" strike="noStrike" cap="none">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lt1"/>
                </a:solidFill>
                <a:latin typeface="Arial"/>
                <a:ea typeface="Arial"/>
                <a:cs typeface="Arial"/>
                <a:sym typeface="Arial"/>
              </a:rPr>
              <a:t>Sign up for free webinars with industry experts every fortnight!</a:t>
            </a:r>
            <a:endParaRPr sz="2100" b="0" i="0" u="none" strike="noStrike" cap="none">
              <a:solidFill>
                <a:schemeClr val="lt1"/>
              </a:solidFill>
              <a:latin typeface="Quattrocento Sans"/>
              <a:ea typeface="Quattrocento Sans"/>
              <a:cs typeface="Quattrocento Sans"/>
              <a:sym typeface="Quattrocento Sans"/>
            </a:endParaRPr>
          </a:p>
        </p:txBody>
      </p:sp>
      <p:sp>
        <p:nvSpPr>
          <p:cNvPr id="1505" name="Google Shape;1505;p43"/>
          <p:cNvSpPr/>
          <p:nvPr/>
        </p:nvSpPr>
        <p:spPr>
          <a:xfrm>
            <a:off x="4140084" y="2571750"/>
            <a:ext cx="3997485" cy="715532"/>
          </a:xfrm>
          <a:prstGeom prst="rect">
            <a:avLst/>
          </a:prstGeom>
          <a:noFill/>
          <a:ln>
            <a:noFill/>
          </a:ln>
        </p:spPr>
        <p:txBody>
          <a:bodyPr spcFirstLastPara="1" wrap="square" lIns="68550" tIns="34250" rIns="68550" bIns="34250"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1" i="0" u="none" strike="noStrike" cap="none">
                <a:solidFill>
                  <a:schemeClr val="lt1"/>
                </a:solidFill>
                <a:latin typeface="Arial"/>
                <a:ea typeface="Arial"/>
                <a:cs typeface="Arial"/>
                <a:sym typeface="Arial"/>
              </a:rPr>
              <a:t>Contact us today!</a:t>
            </a:r>
            <a:endParaRPr sz="2100" b="0" i="0" u="none" strike="noStrike" cap="none">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lt1"/>
                </a:solidFill>
                <a:latin typeface="Arial"/>
                <a:ea typeface="Arial"/>
                <a:cs typeface="Arial"/>
                <a:sym typeface="Arial"/>
              </a:rPr>
              <a:t>www.anubhavtrainings.com</a:t>
            </a:r>
            <a:endParaRPr sz="2100" b="0" i="0" u="none" strike="noStrike" cap="none">
              <a:solidFill>
                <a:schemeClr val="lt1"/>
              </a:solidFill>
              <a:latin typeface="Quattrocento Sans"/>
              <a:ea typeface="Quattrocento Sans"/>
              <a:cs typeface="Quattrocento Sans"/>
              <a:sym typeface="Quattrocento Sans"/>
            </a:endParaRPr>
          </a:p>
        </p:txBody>
      </p:sp>
      <p:sp>
        <p:nvSpPr>
          <p:cNvPr id="1506" name="Google Shape;1506;p43"/>
          <p:cNvSpPr/>
          <p:nvPr/>
        </p:nvSpPr>
        <p:spPr>
          <a:xfrm rot="-5400000">
            <a:off x="1465607" y="1086521"/>
            <a:ext cx="1350150" cy="3672536"/>
          </a:xfrm>
          <a:prstGeom prst="down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5"/>
          <p:cNvSpPr txBox="1">
            <a:spLocks noGrp="1"/>
          </p:cNvSpPr>
          <p:nvPr>
            <p:ph type="title" idx="4294967295"/>
          </p:nvPr>
        </p:nvSpPr>
        <p:spPr>
          <a:xfrm>
            <a:off x="341947" y="618764"/>
            <a:ext cx="8475900" cy="533400"/>
          </a:xfrm>
          <a:prstGeom prst="rect">
            <a:avLst/>
          </a:prstGeom>
          <a:noFill/>
          <a:ln>
            <a:noFill/>
          </a:ln>
        </p:spPr>
        <p:txBody>
          <a:bodyPr spcFirstLastPara="1" wrap="square" lIns="0" tIns="45700" rIns="0" bIns="45700" anchor="ctr" anchorCtr="0">
            <a:noAutofit/>
          </a:bodyPr>
          <a:lstStyle/>
          <a:p>
            <a:r>
              <a:rPr lang="en" sz="2400" b="1" dirty="0">
                <a:solidFill>
                  <a:schemeClr val="lt1"/>
                </a:solidFill>
                <a:latin typeface="Cambria"/>
                <a:ea typeface="Cambria"/>
              </a:rPr>
              <a:t>LOSC (Layout Oriented Storage control)</a:t>
            </a:r>
            <a:endParaRPr lang="en-US" dirty="0"/>
          </a:p>
          <a:p>
            <a:br>
              <a:rPr lang="en-US" dirty="0"/>
            </a:br>
            <a:endParaRPr lang="en-US" dirty="0"/>
          </a:p>
          <a:p>
            <a:pPr marL="0" lvl="0" indent="0" algn="l" rtl="0">
              <a:lnSpc>
                <a:spcPct val="100000"/>
              </a:lnSpc>
              <a:spcBef>
                <a:spcPts val="0"/>
              </a:spcBef>
              <a:spcAft>
                <a:spcPts val="0"/>
              </a:spcAft>
              <a:buClr>
                <a:schemeClr val="lt1"/>
              </a:buClr>
              <a:buSzPts val="2100"/>
              <a:buFont typeface="Cambria"/>
              <a:buNone/>
            </a:pPr>
            <a:endParaRPr sz="2400" b="1">
              <a:solidFill>
                <a:schemeClr val="lt1"/>
              </a:solidFill>
              <a:latin typeface="Cambria"/>
              <a:ea typeface="Cambria"/>
              <a:cs typeface="Cambria"/>
              <a:sym typeface="Cambria"/>
            </a:endParaRPr>
          </a:p>
        </p:txBody>
      </p:sp>
      <p:grpSp>
        <p:nvGrpSpPr>
          <p:cNvPr id="1346" name="Google Shape;1346;p25"/>
          <p:cNvGrpSpPr/>
          <p:nvPr/>
        </p:nvGrpSpPr>
        <p:grpSpPr>
          <a:xfrm>
            <a:off x="5486139" y="2438816"/>
            <a:ext cx="3078897" cy="376019"/>
            <a:chOff x="2533260" y="2831679"/>
            <a:chExt cx="3283303" cy="383079"/>
          </a:xfrm>
        </p:grpSpPr>
        <p:sp>
          <p:nvSpPr>
            <p:cNvPr id="1347" name="Google Shape;1347;p25"/>
            <p:cNvSpPr txBox="1"/>
            <p:nvPr/>
          </p:nvSpPr>
          <p:spPr>
            <a:xfrm>
              <a:off x="3218950" y="2831679"/>
              <a:ext cx="2597613" cy="367956"/>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rgbClr val="000000"/>
                </a:buClr>
                <a:buSzPts val="1100"/>
                <a:buFont typeface="Arial"/>
                <a:buNone/>
              </a:pPr>
              <a:endParaRPr sz="1100" b="0" i="0" u="none" strike="noStrike" cap="none">
                <a:solidFill>
                  <a:srgbClr val="262626"/>
                </a:solidFill>
                <a:latin typeface="Quattrocento Sans"/>
                <a:ea typeface="Quattrocento Sans"/>
                <a:cs typeface="Quattrocento Sans"/>
                <a:sym typeface="Quattrocento Sans"/>
              </a:endParaRPr>
            </a:p>
          </p:txBody>
        </p:sp>
        <p:sp>
          <p:nvSpPr>
            <p:cNvPr id="1348" name="Google Shape;1348;p25"/>
            <p:cNvSpPr txBox="1"/>
            <p:nvPr/>
          </p:nvSpPr>
          <p:spPr>
            <a:xfrm>
              <a:off x="2533260" y="2977133"/>
              <a:ext cx="2614023" cy="237625"/>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Quattrocento Sans"/>
                <a:ea typeface="Quattrocento Sans"/>
                <a:cs typeface="Quattrocento Sans"/>
                <a:sym typeface="Quattrocento Sans"/>
              </a:endParaRPr>
            </a:p>
          </p:txBody>
        </p:sp>
      </p:grpSp>
      <p:sp>
        <p:nvSpPr>
          <p:cNvPr id="1349" name="Google Shape;1349;p25"/>
          <p:cNvSpPr txBox="1"/>
          <p:nvPr/>
        </p:nvSpPr>
        <p:spPr>
          <a:xfrm>
            <a:off x="6082758" y="3272541"/>
            <a:ext cx="2451284" cy="233246"/>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350" name="Google Shape;1350;p25"/>
          <p:cNvSpPr txBox="1"/>
          <p:nvPr/>
        </p:nvSpPr>
        <p:spPr>
          <a:xfrm>
            <a:off x="544947" y="3182838"/>
            <a:ext cx="4905900" cy="233100"/>
          </a:xfrm>
          <a:prstGeom prst="rect">
            <a:avLst/>
          </a:prstGeom>
          <a:noFill/>
          <a:ln>
            <a:noFill/>
          </a:ln>
        </p:spPr>
        <p:txBody>
          <a:bodyPr spcFirstLastPara="1" wrap="square" lIns="0" tIns="0" rIns="0" bIns="0" anchor="b" anchorCtr="0">
            <a:noAutofit/>
          </a:bodyPr>
          <a:lstStyle/>
          <a:p>
            <a:pPr marL="340360" marR="0" lvl="0" indent="-196849" algn="l" rtl="0">
              <a:lnSpc>
                <a:spcPct val="150000"/>
              </a:lnSpc>
              <a:spcBef>
                <a:spcPts val="0"/>
              </a:spcBef>
              <a:spcAft>
                <a:spcPts val="0"/>
              </a:spcAft>
              <a:buClr>
                <a:schemeClr val="dk1"/>
              </a:buClr>
              <a:buSzPts val="1400"/>
              <a:buFont typeface="Arial"/>
              <a:buNone/>
            </a:pPr>
            <a:endParaRPr sz="1800" b="0" i="0" u="none" strike="noStrike" cap="none">
              <a:solidFill>
                <a:schemeClr val="lt1"/>
              </a:solidFill>
              <a:latin typeface="Calibri"/>
              <a:ea typeface="Calibri"/>
              <a:cs typeface="Calibri"/>
              <a:sym typeface="Calibri"/>
            </a:endParaRPr>
          </a:p>
        </p:txBody>
      </p:sp>
      <p:sp>
        <p:nvSpPr>
          <p:cNvPr id="1351" name="Google Shape;1351;p25"/>
          <p:cNvSpPr txBox="1"/>
          <p:nvPr/>
        </p:nvSpPr>
        <p:spPr>
          <a:xfrm>
            <a:off x="3684537" y="2705621"/>
            <a:ext cx="1700859" cy="233246"/>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352" name="Google Shape;1352;p25"/>
          <p:cNvSpPr txBox="1"/>
          <p:nvPr/>
        </p:nvSpPr>
        <p:spPr>
          <a:xfrm>
            <a:off x="3654491" y="3973567"/>
            <a:ext cx="1701000" cy="233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1" i="0" u="none" strike="noStrike" cap="none">
              <a:solidFill>
                <a:srgbClr val="E25C20"/>
              </a:solidFill>
              <a:latin typeface="Quattrocento Sans"/>
              <a:ea typeface="Quattrocento Sans"/>
              <a:cs typeface="Quattrocento Sans"/>
              <a:sym typeface="Quattrocento Sans"/>
            </a:endParaRPr>
          </a:p>
        </p:txBody>
      </p:sp>
      <p:sp>
        <p:nvSpPr>
          <p:cNvPr id="1353" name="Google Shape;1353;p25"/>
          <p:cNvSpPr txBox="1"/>
          <p:nvPr/>
        </p:nvSpPr>
        <p:spPr>
          <a:xfrm>
            <a:off x="6005642" y="2109463"/>
            <a:ext cx="2451284" cy="233245"/>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accent1"/>
              </a:solidFill>
              <a:latin typeface="Quattrocento Sans"/>
              <a:ea typeface="Quattrocento Sans"/>
              <a:cs typeface="Quattrocento Sans"/>
              <a:sym typeface="Quattrocento Sans"/>
            </a:endParaRPr>
          </a:p>
        </p:txBody>
      </p:sp>
      <p:sp>
        <p:nvSpPr>
          <p:cNvPr id="1354" name="Google Shape;1354;p25"/>
          <p:cNvSpPr txBox="1"/>
          <p:nvPr/>
        </p:nvSpPr>
        <p:spPr>
          <a:xfrm>
            <a:off x="342725" y="618955"/>
            <a:ext cx="8369100" cy="2031295"/>
          </a:xfrm>
          <a:prstGeom prst="rect">
            <a:avLst/>
          </a:prstGeom>
          <a:noFill/>
          <a:ln>
            <a:noFill/>
          </a:ln>
        </p:spPr>
        <p:txBody>
          <a:bodyPr spcFirstLastPara="1" wrap="square" lIns="91425" tIns="91425" rIns="91425" bIns="91425" anchor="b" anchorCtr="0">
            <a:spAutoFit/>
          </a:bodyPr>
          <a:lstStyle/>
          <a:p>
            <a:pPr>
              <a:lnSpc>
                <a:spcPct val="150000"/>
              </a:lnSpc>
            </a:pPr>
            <a:r>
              <a:rPr lang="en" sz="1600">
                <a:solidFill>
                  <a:schemeClr val="lt1"/>
                </a:solidFill>
                <a:latin typeface="Calibri"/>
                <a:cs typeface="Calibri"/>
              </a:rPr>
              <a:t>Concept &amp; Business scenario for LOSC</a:t>
            </a:r>
            <a:endParaRPr lang="en-US"/>
          </a:p>
          <a:p>
            <a:pPr>
              <a:lnSpc>
                <a:spcPct val="150000"/>
              </a:lnSpc>
            </a:pPr>
            <a:r>
              <a:rPr lang="en" sz="1600" dirty="0">
                <a:solidFill>
                  <a:schemeClr val="lt1"/>
                </a:solidFill>
                <a:latin typeface="Calibri"/>
                <a:cs typeface="Calibri"/>
              </a:rPr>
              <a:t>Understanding complex </a:t>
            </a:r>
            <a:r>
              <a:rPr lang="en" sz="1600" dirty="0" err="1">
                <a:solidFill>
                  <a:schemeClr val="lt1"/>
                </a:solidFill>
                <a:latin typeface="Calibri"/>
                <a:cs typeface="Calibri"/>
              </a:rPr>
              <a:t>Putaway</a:t>
            </a:r>
            <a:r>
              <a:rPr lang="en" sz="1600" dirty="0">
                <a:solidFill>
                  <a:schemeClr val="lt1"/>
                </a:solidFill>
                <a:latin typeface="Calibri"/>
                <a:cs typeface="Calibri"/>
              </a:rPr>
              <a:t> process in SAP EWM</a:t>
            </a:r>
            <a:endParaRPr lang="en" dirty="0">
              <a:solidFill>
                <a:schemeClr val="lt1"/>
              </a:solidFill>
            </a:endParaRPr>
          </a:p>
          <a:p>
            <a:pPr>
              <a:lnSpc>
                <a:spcPct val="150000"/>
              </a:lnSpc>
            </a:pPr>
            <a:r>
              <a:rPr lang="en" sz="1600" dirty="0">
                <a:solidFill>
                  <a:schemeClr val="lt1"/>
                </a:solidFill>
                <a:latin typeface="Calibri"/>
                <a:cs typeface="Calibri"/>
              </a:rPr>
              <a:t>Configuration related to LOSC</a:t>
            </a:r>
            <a:endParaRPr lang="en" dirty="0"/>
          </a:p>
          <a:p>
            <a:pPr>
              <a:lnSpc>
                <a:spcPct val="150000"/>
              </a:lnSpc>
            </a:pPr>
            <a:r>
              <a:rPr lang="en" sz="1600" dirty="0">
                <a:solidFill>
                  <a:schemeClr val="lt1"/>
                </a:solidFill>
                <a:latin typeface="Calibri"/>
                <a:cs typeface="Calibri"/>
              </a:rPr>
              <a:t>Testing of </a:t>
            </a:r>
            <a:r>
              <a:rPr lang="en" sz="1600" dirty="0" err="1">
                <a:solidFill>
                  <a:schemeClr val="lt1"/>
                </a:solidFill>
                <a:latin typeface="Calibri"/>
                <a:cs typeface="Calibri"/>
              </a:rPr>
              <a:t>Putaway</a:t>
            </a:r>
            <a:r>
              <a:rPr lang="en" sz="1600" dirty="0">
                <a:solidFill>
                  <a:schemeClr val="lt1"/>
                </a:solidFill>
                <a:latin typeface="Calibri"/>
                <a:cs typeface="Calibri"/>
              </a:rPr>
              <a:t> process with LOSC</a:t>
            </a:r>
            <a:endParaRPr lang="en" dirty="0">
              <a:solidFill>
                <a:schemeClr val="lt1"/>
              </a:solidFill>
            </a:endParaRPr>
          </a:p>
          <a:p>
            <a:pPr marL="0" marR="0" lvl="0" indent="0" algn="l">
              <a:lnSpc>
                <a:spcPct val="150000"/>
              </a:lnSpc>
              <a:spcBef>
                <a:spcPts val="0"/>
              </a:spcBef>
              <a:spcAft>
                <a:spcPts val="0"/>
              </a:spcAft>
              <a:buSzPts val="1600"/>
              <a:buFont typeface="Arial"/>
              <a:buNone/>
            </a:pPr>
            <a:endParaRPr lang="en" sz="1600" b="0" i="0" u="none" strike="noStrike" cap="none" dirty="0">
              <a:solidFill>
                <a:schemeClr val="lt1"/>
              </a:solidFill>
              <a:latin typeface="Calibri"/>
              <a:ea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58"/>
        <p:cNvGrpSpPr/>
        <p:nvPr/>
      </p:nvGrpSpPr>
      <p:grpSpPr>
        <a:xfrm>
          <a:off x="0" y="0"/>
          <a:ext cx="0" cy="0"/>
          <a:chOff x="0" y="0"/>
          <a:chExt cx="0" cy="0"/>
        </a:xfrm>
      </p:grpSpPr>
      <p:sp>
        <p:nvSpPr>
          <p:cNvPr id="1359" name="Google Shape;1359;p26"/>
          <p:cNvSpPr txBox="1">
            <a:spLocks noGrp="1"/>
          </p:cNvSpPr>
          <p:nvPr>
            <p:ph type="body" idx="1"/>
          </p:nvPr>
        </p:nvSpPr>
        <p:spPr>
          <a:xfrm>
            <a:off x="205100" y="690350"/>
            <a:ext cx="8433000" cy="3182700"/>
          </a:xfrm>
          <a:prstGeom prst="rect">
            <a:avLst/>
          </a:prstGeom>
          <a:noFill/>
          <a:ln>
            <a:noFill/>
          </a:ln>
        </p:spPr>
        <p:txBody>
          <a:bodyPr spcFirstLastPara="1" wrap="square" lIns="0" tIns="45700" rIns="0" bIns="45700" anchor="t" anchorCtr="0">
            <a:noAutofit/>
          </a:bodyPr>
          <a:lstStyle/>
          <a:p>
            <a:pPr marL="0" lvl="0" indent="0" algn="l" rtl="0">
              <a:lnSpc>
                <a:spcPct val="107916"/>
              </a:lnSpc>
              <a:spcBef>
                <a:spcPts val="800"/>
              </a:spcBef>
              <a:spcAft>
                <a:spcPts val="0"/>
              </a:spcAft>
              <a:buSzPts val="1100"/>
              <a:buNone/>
            </a:pPr>
            <a:r>
              <a:rPr lang="en">
                <a:latin typeface="Calibri"/>
                <a:ea typeface="Calibri"/>
                <a:cs typeface="Calibri"/>
                <a:sym typeface="Calibri"/>
              </a:rPr>
              <a:t>For specific storage types in the warehouse, it might be necessary to move the goods via an interim storage type, for example an elevator to move from one floor to the other.</a:t>
            </a:r>
            <a:endParaRPr>
              <a:latin typeface="Calibri"/>
              <a:ea typeface="Calibri"/>
              <a:cs typeface="Calibri"/>
              <a:sym typeface="Calibri"/>
            </a:endParaRPr>
          </a:p>
          <a:p>
            <a:pPr marL="0" lvl="0" indent="0" algn="l" rtl="0">
              <a:lnSpc>
                <a:spcPct val="107916"/>
              </a:lnSpc>
              <a:spcBef>
                <a:spcPts val="800"/>
              </a:spcBef>
              <a:spcAft>
                <a:spcPts val="0"/>
              </a:spcAft>
              <a:buSzPts val="1100"/>
              <a:buNone/>
            </a:pPr>
            <a:r>
              <a:rPr lang="en">
                <a:latin typeface="Calibri"/>
                <a:ea typeface="Calibri"/>
                <a:cs typeface="Calibri"/>
                <a:sym typeface="Calibri"/>
              </a:rPr>
              <a:t>The layout-oriented storage control only operates with handling units.</a:t>
            </a:r>
            <a:endParaRPr>
              <a:latin typeface="Calibri"/>
              <a:ea typeface="Calibri"/>
              <a:cs typeface="Calibri"/>
              <a:sym typeface="Calibri"/>
            </a:endParaRPr>
          </a:p>
          <a:p>
            <a:pPr marL="0" lvl="0" indent="0" algn="l" rtl="0">
              <a:lnSpc>
                <a:spcPct val="107916"/>
              </a:lnSpc>
              <a:spcBef>
                <a:spcPts val="800"/>
              </a:spcBef>
              <a:spcAft>
                <a:spcPts val="800"/>
              </a:spcAft>
              <a:buSzPts val="1100"/>
              <a:buNone/>
            </a:pPr>
            <a:endParaRPr>
              <a:latin typeface="Calibri"/>
              <a:ea typeface="Calibri"/>
              <a:cs typeface="Calibri"/>
              <a:sym typeface="Calibri"/>
            </a:endParaRPr>
          </a:p>
        </p:txBody>
      </p:sp>
      <p:sp>
        <p:nvSpPr>
          <p:cNvPr id="1360" name="Google Shape;1360;p26"/>
          <p:cNvSpPr txBox="1"/>
          <p:nvPr/>
        </p:nvSpPr>
        <p:spPr>
          <a:xfrm>
            <a:off x="114850" y="261475"/>
            <a:ext cx="62511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800"/>
              </a:spcBef>
              <a:spcAft>
                <a:spcPts val="800"/>
              </a:spcAft>
              <a:buClr>
                <a:schemeClr val="dk1"/>
              </a:buClr>
              <a:buSzPts val="1100"/>
              <a:buFont typeface="Arial"/>
              <a:buNone/>
            </a:pPr>
            <a:r>
              <a:rPr lang="en" sz="2000" b="1" i="0" u="none" strike="noStrike" cap="none">
                <a:solidFill>
                  <a:srgbClr val="0070C0"/>
                </a:solidFill>
                <a:latin typeface="Calibri"/>
                <a:ea typeface="Calibri"/>
                <a:cs typeface="Calibri"/>
                <a:sym typeface="Calibri"/>
              </a:rPr>
              <a:t>LOSC (Layout Oriented Storage Control)</a:t>
            </a:r>
            <a:endParaRPr sz="2000" b="1" i="0" u="none" strike="noStrike" cap="none">
              <a:solidFill>
                <a:srgbClr val="0070C0"/>
              </a:solidFill>
              <a:latin typeface="Calibri"/>
              <a:ea typeface="Calibri"/>
              <a:cs typeface="Calibri"/>
              <a:sym typeface="Calibri"/>
            </a:endParaRPr>
          </a:p>
        </p:txBody>
      </p:sp>
      <p:sp>
        <p:nvSpPr>
          <p:cNvPr id="1361" name="Google Shape;1361;p26"/>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362" name="Google Shape;1362;p26"/>
          <p:cNvPicPr preferRelativeResize="0"/>
          <p:nvPr/>
        </p:nvPicPr>
        <p:blipFill rotWithShape="1">
          <a:blip r:embed="rId3">
            <a:alphaModFix/>
          </a:blip>
          <a:srcRect/>
          <a:stretch/>
        </p:blipFill>
        <p:spPr>
          <a:xfrm>
            <a:off x="268600" y="1733550"/>
            <a:ext cx="8090625" cy="1676400"/>
          </a:xfrm>
          <a:prstGeom prst="rect">
            <a:avLst/>
          </a:prstGeom>
          <a:noFill/>
          <a:ln w="38100" cap="flat" cmpd="sng">
            <a:solidFill>
              <a:srgbClr val="000000"/>
            </a:solidFill>
            <a:prstDash val="solid"/>
            <a:miter lim="8000"/>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6"/>
        <p:cNvGrpSpPr/>
        <p:nvPr/>
      </p:nvGrpSpPr>
      <p:grpSpPr>
        <a:xfrm>
          <a:off x="0" y="0"/>
          <a:ext cx="0" cy="0"/>
          <a:chOff x="0" y="0"/>
          <a:chExt cx="0" cy="0"/>
        </a:xfrm>
      </p:grpSpPr>
      <p:sp>
        <p:nvSpPr>
          <p:cNvPr id="1367" name="Google Shape;1367;p27"/>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368" name="Google Shape;1368;p27"/>
          <p:cNvSpPr txBox="1"/>
          <p:nvPr/>
        </p:nvSpPr>
        <p:spPr>
          <a:xfrm>
            <a:off x="0" y="357475"/>
            <a:ext cx="6574500" cy="6327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7916"/>
              </a:lnSpc>
              <a:spcBef>
                <a:spcPts val="0"/>
              </a:spcBef>
              <a:spcAft>
                <a:spcPts val="0"/>
              </a:spcAft>
              <a:buClr>
                <a:srgbClr val="444444"/>
              </a:buClr>
              <a:buSzPts val="1400"/>
              <a:buFont typeface="Avenir"/>
              <a:buChar char="⮚"/>
            </a:pPr>
            <a:r>
              <a:rPr lang="en" sz="1400" b="1" i="0" u="none" strike="noStrike" cap="none">
                <a:solidFill>
                  <a:srgbClr val="444444"/>
                </a:solidFill>
                <a:highlight>
                  <a:srgbClr val="FFFFFF"/>
                </a:highlight>
                <a:latin typeface="Avenir"/>
                <a:ea typeface="Avenir"/>
                <a:cs typeface="Avenir"/>
                <a:sym typeface="Avenir"/>
              </a:rPr>
              <a:t>Define Storage types for Intermediate storage types</a:t>
            </a:r>
            <a:endParaRPr sz="1400" b="1" i="0" u="none" strike="noStrike" cap="none">
              <a:solidFill>
                <a:srgbClr val="444444"/>
              </a:solidFill>
              <a:highlight>
                <a:srgbClr val="FFFFFF"/>
              </a:highlight>
              <a:latin typeface="Avenir"/>
              <a:ea typeface="Avenir"/>
              <a:cs typeface="Avenir"/>
              <a:sym typeface="Avenir"/>
            </a:endParaRPr>
          </a:p>
          <a:p>
            <a:pPr marL="457200" marR="0" lvl="0" indent="-317500" algn="l" rtl="0">
              <a:lnSpc>
                <a:spcPct val="107916"/>
              </a:lnSpc>
              <a:spcBef>
                <a:spcPts val="0"/>
              </a:spcBef>
              <a:spcAft>
                <a:spcPts val="800"/>
              </a:spcAft>
              <a:buClr>
                <a:srgbClr val="444444"/>
              </a:buClr>
              <a:buSzPts val="1400"/>
              <a:buFont typeface="Avenir"/>
              <a:buChar char="⮚"/>
            </a:pPr>
            <a:r>
              <a:rPr lang="en" sz="1400" b="1" i="0" u="none" strike="noStrike" cap="none">
                <a:solidFill>
                  <a:srgbClr val="444444"/>
                </a:solidFill>
                <a:highlight>
                  <a:srgbClr val="FFFFFF"/>
                </a:highlight>
                <a:latin typeface="Avenir"/>
                <a:ea typeface="Avenir"/>
                <a:cs typeface="Avenir"/>
                <a:sym typeface="Avenir"/>
              </a:rPr>
              <a:t>Create Sections &amp; Bins for the same</a:t>
            </a:r>
            <a:endParaRPr sz="1400" b="1" i="0" u="none" strike="noStrike" cap="none">
              <a:solidFill>
                <a:srgbClr val="000000"/>
              </a:solidFill>
              <a:latin typeface="Arial"/>
              <a:ea typeface="Arial"/>
              <a:cs typeface="Arial"/>
              <a:sym typeface="Arial"/>
            </a:endParaRPr>
          </a:p>
        </p:txBody>
      </p:sp>
      <p:pic>
        <p:nvPicPr>
          <p:cNvPr id="1369" name="Google Shape;1369;p27"/>
          <p:cNvPicPr preferRelativeResize="0"/>
          <p:nvPr/>
        </p:nvPicPr>
        <p:blipFill rotWithShape="1">
          <a:blip r:embed="rId3">
            <a:alphaModFix/>
          </a:blip>
          <a:srcRect/>
          <a:stretch/>
        </p:blipFill>
        <p:spPr>
          <a:xfrm>
            <a:off x="590625" y="990175"/>
            <a:ext cx="7235350" cy="3267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3"/>
        <p:cNvGrpSpPr/>
        <p:nvPr/>
      </p:nvGrpSpPr>
      <p:grpSpPr>
        <a:xfrm>
          <a:off x="0" y="0"/>
          <a:ext cx="0" cy="0"/>
          <a:chOff x="0" y="0"/>
          <a:chExt cx="0" cy="0"/>
        </a:xfrm>
      </p:grpSpPr>
      <p:sp>
        <p:nvSpPr>
          <p:cNvPr id="1374" name="Google Shape;1374;p28"/>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375" name="Google Shape;1375;p28"/>
          <p:cNvPicPr preferRelativeResize="0"/>
          <p:nvPr/>
        </p:nvPicPr>
        <p:blipFill rotWithShape="1">
          <a:blip r:embed="rId3">
            <a:alphaModFix/>
          </a:blip>
          <a:srcRect/>
          <a:stretch/>
        </p:blipFill>
        <p:spPr>
          <a:xfrm>
            <a:off x="398500" y="426575"/>
            <a:ext cx="7165000" cy="3781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9"/>
        <p:cNvGrpSpPr/>
        <p:nvPr/>
      </p:nvGrpSpPr>
      <p:grpSpPr>
        <a:xfrm>
          <a:off x="0" y="0"/>
          <a:ext cx="0" cy="0"/>
          <a:chOff x="0" y="0"/>
          <a:chExt cx="0" cy="0"/>
        </a:xfrm>
      </p:grpSpPr>
      <p:sp>
        <p:nvSpPr>
          <p:cNvPr id="1380" name="Google Shape;1380;p29"/>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381" name="Google Shape;1381;p29"/>
          <p:cNvSpPr txBox="1"/>
          <p:nvPr/>
        </p:nvSpPr>
        <p:spPr>
          <a:xfrm>
            <a:off x="188675" y="278900"/>
            <a:ext cx="6316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rgbClr val="000000"/>
              </a:buClr>
              <a:buSzPts val="1700"/>
              <a:buFont typeface="Arial"/>
              <a:buNone/>
            </a:pPr>
            <a:r>
              <a:rPr lang="en" sz="1800" b="1" i="0" u="none" strike="noStrike" cap="none">
                <a:solidFill>
                  <a:srgbClr val="0070C0"/>
                </a:solidFill>
                <a:latin typeface="Calibri"/>
                <a:ea typeface="Calibri"/>
                <a:cs typeface="Calibri"/>
                <a:sym typeface="Calibri"/>
              </a:rPr>
              <a:t>Maintain Storage Section and Create Storage bins.</a:t>
            </a:r>
            <a:endParaRPr sz="1800" b="1" i="0" u="none" strike="noStrike" cap="none">
              <a:solidFill>
                <a:srgbClr val="0070C0"/>
              </a:solidFill>
              <a:latin typeface="Calibri"/>
              <a:ea typeface="Calibri"/>
              <a:cs typeface="Calibri"/>
              <a:sym typeface="Calibri"/>
            </a:endParaRPr>
          </a:p>
        </p:txBody>
      </p:sp>
      <p:sp>
        <p:nvSpPr>
          <p:cNvPr id="1382" name="Google Shape;1382;p29"/>
          <p:cNvSpPr txBox="1"/>
          <p:nvPr/>
        </p:nvSpPr>
        <p:spPr>
          <a:xfrm>
            <a:off x="188675" y="626850"/>
            <a:ext cx="8113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chemeClr val="dk1"/>
              </a:buClr>
              <a:buSzPts val="1100"/>
              <a:buFont typeface="Arial"/>
              <a:buNone/>
            </a:pPr>
            <a:r>
              <a:rPr lang="en" sz="1400" b="0" i="0" u="none" strike="noStrike" cap="none">
                <a:solidFill>
                  <a:srgbClr val="444444"/>
                </a:solidFill>
                <a:latin typeface="Calibri"/>
                <a:ea typeface="Calibri"/>
                <a:cs typeface="Calibri"/>
                <a:sym typeface="Calibri"/>
              </a:rPr>
              <a:t>Define Layout Oriented Storage control</a:t>
            </a:r>
            <a:endParaRPr sz="1400" b="0" i="0" u="none" strike="noStrike" cap="none">
              <a:solidFill>
                <a:srgbClr val="000000"/>
              </a:solidFill>
              <a:latin typeface="Calibri"/>
              <a:ea typeface="Calibri"/>
              <a:cs typeface="Calibri"/>
              <a:sym typeface="Calibri"/>
            </a:endParaRPr>
          </a:p>
        </p:txBody>
      </p:sp>
      <p:sp>
        <p:nvSpPr>
          <p:cNvPr id="1383" name="Google Shape;1383;p29"/>
          <p:cNvSpPr txBox="1"/>
          <p:nvPr/>
        </p:nvSpPr>
        <p:spPr>
          <a:xfrm>
            <a:off x="324675" y="3696725"/>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84" name="Google Shape;1384;p29"/>
          <p:cNvPicPr preferRelativeResize="0"/>
          <p:nvPr/>
        </p:nvPicPr>
        <p:blipFill rotWithShape="1">
          <a:blip r:embed="rId3">
            <a:alphaModFix/>
          </a:blip>
          <a:srcRect/>
          <a:stretch/>
        </p:blipFill>
        <p:spPr>
          <a:xfrm>
            <a:off x="265600" y="1027050"/>
            <a:ext cx="7322500" cy="2746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8"/>
        <p:cNvGrpSpPr/>
        <p:nvPr/>
      </p:nvGrpSpPr>
      <p:grpSpPr>
        <a:xfrm>
          <a:off x="0" y="0"/>
          <a:ext cx="0" cy="0"/>
          <a:chOff x="0" y="0"/>
          <a:chExt cx="0" cy="0"/>
        </a:xfrm>
      </p:grpSpPr>
      <p:sp>
        <p:nvSpPr>
          <p:cNvPr id="1389" name="Google Shape;1389;p30"/>
          <p:cNvSpPr txBox="1">
            <a:spLocks noGrp="1"/>
          </p:cNvSpPr>
          <p:nvPr>
            <p:ph type="title"/>
          </p:nvPr>
        </p:nvSpPr>
        <p:spPr>
          <a:xfrm>
            <a:off x="225874" y="239709"/>
            <a:ext cx="8229600" cy="5334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70C0"/>
              </a:buClr>
              <a:buSzPts val="2100"/>
              <a:buFont typeface="Quattrocento Sans"/>
              <a:buNone/>
            </a:pPr>
            <a:r>
              <a:rPr lang="en" sz="1800" b="1">
                <a:solidFill>
                  <a:srgbClr val="0070C0"/>
                </a:solidFill>
                <a:latin typeface="Calibri"/>
                <a:ea typeface="Calibri"/>
                <a:cs typeface="Calibri"/>
                <a:sym typeface="Calibri"/>
              </a:rPr>
              <a:t>Test Case</a:t>
            </a:r>
            <a:endParaRPr sz="1800" b="1">
              <a:solidFill>
                <a:srgbClr val="0070C0"/>
              </a:solidFill>
              <a:latin typeface="Calibri"/>
              <a:ea typeface="Calibri"/>
              <a:cs typeface="Calibri"/>
              <a:sym typeface="Calibri"/>
            </a:endParaRPr>
          </a:p>
        </p:txBody>
      </p:sp>
      <p:sp>
        <p:nvSpPr>
          <p:cNvPr id="1390" name="Google Shape;1390;p30"/>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391" name="Google Shape;1391;p30"/>
          <p:cNvSpPr txBox="1"/>
          <p:nvPr/>
        </p:nvSpPr>
        <p:spPr>
          <a:xfrm>
            <a:off x="176650" y="574200"/>
            <a:ext cx="7866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rgbClr val="000000"/>
              </a:buClr>
              <a:buSzPts val="1300"/>
              <a:buFont typeface="Arial"/>
              <a:buNone/>
            </a:pPr>
            <a:r>
              <a:rPr lang="en" sz="1400" b="1" i="0" u="none" strike="noStrike" cap="none">
                <a:solidFill>
                  <a:srgbClr val="444444"/>
                </a:solidFill>
                <a:latin typeface="Calibri"/>
                <a:ea typeface="Calibri"/>
                <a:cs typeface="Calibri"/>
                <a:sym typeface="Calibri"/>
              </a:rPr>
              <a:t>1. Inbound delivery distributed to EWM, </a:t>
            </a:r>
            <a:r>
              <a:rPr lang="en" sz="1400" b="1" i="0" u="none" strike="noStrike" cap="none">
                <a:solidFill>
                  <a:srgbClr val="444444"/>
                </a:solidFill>
                <a:highlight>
                  <a:srgbClr val="FFFFFF"/>
                </a:highlight>
                <a:latin typeface="Calibri"/>
                <a:ea typeface="Calibri"/>
                <a:cs typeface="Calibri"/>
                <a:sym typeface="Calibri"/>
              </a:rPr>
              <a:t>Do Packing &amp; GR in EWM</a:t>
            </a:r>
            <a:endParaRPr sz="1500" b="1" i="0" u="none" strike="noStrike" cap="none">
              <a:solidFill>
                <a:srgbClr val="000000"/>
              </a:solidFill>
              <a:latin typeface="Arial"/>
              <a:ea typeface="Arial"/>
              <a:cs typeface="Arial"/>
              <a:sym typeface="Arial"/>
            </a:endParaRPr>
          </a:p>
        </p:txBody>
      </p:sp>
      <p:pic>
        <p:nvPicPr>
          <p:cNvPr id="1392" name="Google Shape;1392;p30"/>
          <p:cNvPicPr preferRelativeResize="0"/>
          <p:nvPr/>
        </p:nvPicPr>
        <p:blipFill rotWithShape="1">
          <a:blip r:embed="rId3">
            <a:alphaModFix/>
          </a:blip>
          <a:srcRect/>
          <a:stretch/>
        </p:blipFill>
        <p:spPr>
          <a:xfrm>
            <a:off x="300075" y="1105650"/>
            <a:ext cx="7452100" cy="3020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6"/>
        <p:cNvGrpSpPr/>
        <p:nvPr/>
      </p:nvGrpSpPr>
      <p:grpSpPr>
        <a:xfrm>
          <a:off x="0" y="0"/>
          <a:ext cx="0" cy="0"/>
          <a:chOff x="0" y="0"/>
          <a:chExt cx="0" cy="0"/>
        </a:xfrm>
      </p:grpSpPr>
      <p:sp>
        <p:nvSpPr>
          <p:cNvPr id="1397" name="Google Shape;1397;p31"/>
          <p:cNvSpPr txBox="1"/>
          <p:nvPr/>
        </p:nvSpPr>
        <p:spPr>
          <a:xfrm>
            <a:off x="147650" y="311750"/>
            <a:ext cx="8154300" cy="4080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rgbClr val="000000"/>
              </a:buClr>
              <a:buSzPts val="1650"/>
              <a:buFont typeface="Arial"/>
              <a:buNone/>
            </a:pPr>
            <a:r>
              <a:rPr lang="en" sz="1450" b="1" i="0" u="none" strike="noStrike" cap="none">
                <a:solidFill>
                  <a:schemeClr val="dk1"/>
                </a:solidFill>
                <a:latin typeface="Calibri"/>
                <a:ea typeface="Calibri"/>
                <a:cs typeface="Calibri"/>
                <a:sym typeface="Calibri"/>
              </a:rPr>
              <a:t>2. Create Warehouse Tasks</a:t>
            </a:r>
            <a:endParaRPr sz="1500" b="0" i="0" u="none" strike="noStrike" cap="none">
              <a:solidFill>
                <a:schemeClr val="dk1"/>
              </a:solidFill>
              <a:latin typeface="Arial"/>
              <a:ea typeface="Arial"/>
              <a:cs typeface="Arial"/>
              <a:sym typeface="Arial"/>
            </a:endParaRPr>
          </a:p>
        </p:txBody>
      </p:sp>
      <p:pic>
        <p:nvPicPr>
          <p:cNvPr id="1398" name="Google Shape;1398;p31"/>
          <p:cNvPicPr preferRelativeResize="0"/>
          <p:nvPr/>
        </p:nvPicPr>
        <p:blipFill rotWithShape="1">
          <a:blip r:embed="rId3">
            <a:alphaModFix/>
          </a:blip>
          <a:srcRect/>
          <a:stretch/>
        </p:blipFill>
        <p:spPr>
          <a:xfrm>
            <a:off x="349275" y="719750"/>
            <a:ext cx="7731025" cy="377567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range Red">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21</Slides>
  <Notes>21</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SAP EWM  EXTENDED WAREHOUSE MANAGEMENT TRAINING</vt:lpstr>
      <vt:lpstr>PowerPoint Presentation</vt:lpstr>
      <vt:lpstr>LOSC (Layout Oriented Storage control)   </vt:lpstr>
      <vt:lpstr>PowerPoint Presentation</vt:lpstr>
      <vt:lpstr>PowerPoint Presentation</vt:lpstr>
      <vt:lpstr>PowerPoint Presentation</vt:lpstr>
      <vt:lpstr>PowerPoint Presentation</vt:lpstr>
      <vt:lpstr>Test Case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EWM  EXTENDED WAREHOUSE MANAGEMENT TRAINING</dc:title>
  <cp:revision>9</cp:revision>
  <dcterms:modified xsi:type="dcterms:W3CDTF">2023-08-06T17:23:46Z</dcterms:modified>
</cp:coreProperties>
</file>